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84548-6DEA-4764-A719-41C0B80F5588}" type="datetimeFigureOut">
              <a:rPr lang="sk-SK" smtClean="0"/>
              <a:pPr/>
              <a:t>9. 1. 2014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4E36-3ED8-426B-90CA-DF291FD6AFC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84548-6DEA-4764-A719-41C0B80F5588}" type="datetimeFigureOut">
              <a:rPr lang="sk-SK" smtClean="0"/>
              <a:pPr/>
              <a:t>9. 1. 2014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4E36-3ED8-426B-90CA-DF291FD6AFC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84548-6DEA-4764-A719-41C0B80F5588}" type="datetimeFigureOut">
              <a:rPr lang="sk-SK" smtClean="0"/>
              <a:pPr/>
              <a:t>9. 1. 2014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4E36-3ED8-426B-90CA-DF291FD6AFC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84548-6DEA-4764-A719-41C0B80F5588}" type="datetimeFigureOut">
              <a:rPr lang="sk-SK" smtClean="0"/>
              <a:pPr/>
              <a:t>9. 1. 2014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4E36-3ED8-426B-90CA-DF291FD6AFC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84548-6DEA-4764-A719-41C0B80F5588}" type="datetimeFigureOut">
              <a:rPr lang="sk-SK" smtClean="0"/>
              <a:pPr/>
              <a:t>9. 1. 2014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4E36-3ED8-426B-90CA-DF291FD6AFC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84548-6DEA-4764-A719-41C0B80F5588}" type="datetimeFigureOut">
              <a:rPr lang="sk-SK" smtClean="0"/>
              <a:pPr/>
              <a:t>9. 1. 2014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4E36-3ED8-426B-90CA-DF291FD6AFC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84548-6DEA-4764-A719-41C0B80F5588}" type="datetimeFigureOut">
              <a:rPr lang="sk-SK" smtClean="0"/>
              <a:pPr/>
              <a:t>9. 1. 2014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4E36-3ED8-426B-90CA-DF291FD6AFC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84548-6DEA-4764-A719-41C0B80F5588}" type="datetimeFigureOut">
              <a:rPr lang="sk-SK" smtClean="0"/>
              <a:pPr/>
              <a:t>9. 1. 2014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4E36-3ED8-426B-90CA-DF291FD6AFC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84548-6DEA-4764-A719-41C0B80F5588}" type="datetimeFigureOut">
              <a:rPr lang="sk-SK" smtClean="0"/>
              <a:pPr/>
              <a:t>9. 1. 2014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4E36-3ED8-426B-90CA-DF291FD6AFC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84548-6DEA-4764-A719-41C0B80F5588}" type="datetimeFigureOut">
              <a:rPr lang="sk-SK" smtClean="0"/>
              <a:pPr/>
              <a:t>9. 1. 2014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4E36-3ED8-426B-90CA-DF291FD6AFC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84548-6DEA-4764-A719-41C0B80F5588}" type="datetimeFigureOut">
              <a:rPr lang="sk-SK" smtClean="0"/>
              <a:pPr/>
              <a:t>9. 1. 2014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4E36-3ED8-426B-90CA-DF291FD6AFC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84548-6DEA-4764-A719-41C0B80F5588}" type="datetimeFigureOut">
              <a:rPr lang="sk-SK" smtClean="0"/>
              <a:pPr/>
              <a:t>9. 1. 2014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F4E36-3ED8-426B-90CA-DF291FD6AFC3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941168"/>
            <a:ext cx="7772400" cy="1470025"/>
          </a:xfrm>
        </p:spPr>
        <p:txBody>
          <a:bodyPr/>
          <a:lstStyle/>
          <a:p>
            <a:r>
              <a:rPr lang="sk-SK" dirty="0" smtClean="0"/>
              <a:t>Volám sa Michal Tomaško. Mám 15 rokov a žijem na Slovensku.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284984"/>
            <a:ext cx="6400800" cy="1752600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4" name="Rectangle 3"/>
          <p:cNvSpPr/>
          <p:nvPr/>
        </p:nvSpPr>
        <p:spPr>
          <a:xfrm>
            <a:off x="4716016" y="332656"/>
            <a:ext cx="314564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9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JA</a:t>
            </a:r>
            <a:endParaRPr lang="en-US" sz="9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5122" name="Picture 2" descr="https://fbcdn-sphotos-b-a.akamaihd.net/hphotos-ak-prn2/1175459_703554472992464_1112539623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556792"/>
            <a:ext cx="3672408" cy="2754307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00808"/>
            <a:ext cx="8697144" cy="20162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dirty="0" smtClean="0"/>
              <a:t>    Rodina je u mňa na prvom mieste. Milujem ju. Najviac si rozumiem s </a:t>
            </a:r>
            <a:r>
              <a:rPr lang="sk-SK" b="1" dirty="0" smtClean="0"/>
              <a:t>otcom</a:t>
            </a:r>
            <a:r>
              <a:rPr lang="sk-SK" dirty="0" smtClean="0"/>
              <a:t>.                                                                  </a:t>
            </a:r>
          </a:p>
          <a:p>
            <a:pPr>
              <a:buNone/>
            </a:pPr>
            <a:r>
              <a:rPr lang="sk-SK" dirty="0"/>
              <a:t> </a:t>
            </a:r>
            <a:r>
              <a:rPr lang="sk-SK" dirty="0" smtClean="0"/>
              <a:t>                                                                </a:t>
            </a:r>
            <a:r>
              <a:rPr lang="sk-SK" b="1" dirty="0" smtClean="0">
                <a:solidFill>
                  <a:srgbClr val="FFFF00"/>
                </a:solidFill>
              </a:rPr>
              <a:t>mama a otec</a:t>
            </a:r>
            <a:endParaRPr lang="sk-SK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75656" y="0"/>
            <a:ext cx="580251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7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MOJA RODINA </a:t>
            </a:r>
            <a:endParaRPr lang="en-US" sz="7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2050" name="Picture 2" descr="https://fbcdn-sphotos-d-a.akamaihd.net/hphotos-ak-ash3/539691_10200139164874486_1553384153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005064"/>
            <a:ext cx="2193032" cy="2193032"/>
          </a:xfrm>
          <a:prstGeom prst="rect">
            <a:avLst/>
          </a:prstGeom>
          <a:noFill/>
        </p:spPr>
      </p:pic>
      <p:cxnSp>
        <p:nvCxnSpPr>
          <p:cNvPr id="8" name="Straight Arrow Connector 7"/>
          <p:cNvCxnSpPr/>
          <p:nvPr/>
        </p:nvCxnSpPr>
        <p:spPr>
          <a:xfrm flipH="1">
            <a:off x="2843808" y="2708920"/>
            <a:ext cx="2016224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 descr="https://fbcdn-sphotos-d-a.akamaihd.net/hphotos-ak-frc3/36173_1564809972795_768904_n.jpg?lvh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4090763"/>
            <a:ext cx="3689648" cy="2767237"/>
          </a:xfrm>
          <a:prstGeom prst="rect">
            <a:avLst/>
          </a:prstGeom>
          <a:noFill/>
        </p:spPr>
      </p:pic>
      <p:sp>
        <p:nvSpPr>
          <p:cNvPr id="10" name="Down Arrow 9"/>
          <p:cNvSpPr/>
          <p:nvPr/>
        </p:nvSpPr>
        <p:spPr>
          <a:xfrm>
            <a:off x="7092280" y="3429000"/>
            <a:ext cx="360040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44824"/>
            <a:ext cx="9144000" cy="4281339"/>
          </a:xfrm>
        </p:spPr>
        <p:txBody>
          <a:bodyPr/>
          <a:lstStyle/>
          <a:p>
            <a:pPr>
              <a:buNone/>
            </a:pPr>
            <a:r>
              <a:rPr lang="sk-SK" dirty="0" smtClean="0"/>
              <a:t>    Môj pes sa volá Dusty. Je to kríženec belgického ovčiaka a rhodézskeho ridgebacka. </a:t>
            </a:r>
          </a:p>
          <a:p>
            <a:pPr>
              <a:buNone/>
            </a:pPr>
            <a:endParaRPr lang="sk-SK" dirty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                         </a:t>
            </a:r>
          </a:p>
          <a:p>
            <a:pPr>
              <a:buNone/>
            </a:pPr>
            <a:r>
              <a:rPr lang="sk-SK" dirty="0"/>
              <a:t> </a:t>
            </a:r>
            <a:r>
              <a:rPr lang="sk-SK" dirty="0" smtClean="0"/>
              <a:t>                          </a:t>
            </a:r>
            <a:r>
              <a:rPr lang="sk-SK" sz="4800" dirty="0" smtClean="0"/>
              <a:t> +                   =</a:t>
            </a:r>
            <a:endParaRPr lang="sk-SK" sz="4800" dirty="0"/>
          </a:p>
        </p:txBody>
      </p:sp>
      <p:sp>
        <p:nvSpPr>
          <p:cNvPr id="4" name="Rectangle 3"/>
          <p:cNvSpPr/>
          <p:nvPr/>
        </p:nvSpPr>
        <p:spPr>
          <a:xfrm>
            <a:off x="1619672" y="260648"/>
            <a:ext cx="5832648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</a:t>
            </a:r>
            <a:r>
              <a:rPr lang="sk-SK" sz="6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ô</a:t>
            </a:r>
            <a:r>
              <a:rPr lang="sk-SK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J</a:t>
            </a:r>
            <a:r>
              <a:rPr lang="sk-SK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PES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1026" name="Picture 2" descr="C:\Users\Mikuláš\Pictures\2011-07-02 Dusty\Dusty 0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3933056"/>
            <a:ext cx="2843808" cy="2294874"/>
          </a:xfrm>
          <a:prstGeom prst="rect">
            <a:avLst/>
          </a:prstGeom>
          <a:noFill/>
        </p:spPr>
      </p:pic>
      <p:pic>
        <p:nvPicPr>
          <p:cNvPr id="1028" name="Picture 4" descr="https://encrypted-tbn3.gstatic.com/images?q=tbn:ANd9GcSVUZBlU03R6NfG3yc7dC4p_MHGNkPxZ6TJU8AaOwJ4VX2QDfaAp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645024"/>
            <a:ext cx="1847850" cy="2466975"/>
          </a:xfrm>
          <a:prstGeom prst="rect">
            <a:avLst/>
          </a:prstGeom>
          <a:noFill/>
        </p:spPr>
      </p:pic>
      <p:pic>
        <p:nvPicPr>
          <p:cNvPr id="1030" name="Picture 6" descr="http://www.kissi.estranky.cz/archiv/iobrazek/14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3645024"/>
            <a:ext cx="1751459" cy="264039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sk-SK" dirty="0" smtClean="0"/>
              <a:t>   </a:t>
            </a:r>
          </a:p>
          <a:p>
            <a:pPr>
              <a:buNone/>
            </a:pPr>
            <a:r>
              <a:rPr lang="sk-SK" dirty="0"/>
              <a:t> </a:t>
            </a:r>
            <a:r>
              <a:rPr lang="sk-SK" dirty="0" smtClean="0"/>
              <a:t>   Vo voľnom čase si rád zahrám futbal alebo hokejbal so svojimi kamarátmi.</a:t>
            </a:r>
            <a:endParaRPr lang="sk-SK" dirty="0"/>
          </a:p>
        </p:txBody>
      </p:sp>
      <p:sp>
        <p:nvSpPr>
          <p:cNvPr id="4" name="Rectangle 3"/>
          <p:cNvSpPr/>
          <p:nvPr/>
        </p:nvSpPr>
        <p:spPr>
          <a:xfrm>
            <a:off x="1763688" y="260648"/>
            <a:ext cx="54006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VOĽNÝ ČAS </a:t>
            </a:r>
            <a:endParaRPr lang="en-US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8434" name="AutoShape 2" descr="data:image/jpeg;base64,/9j/4AAQSkZJRgABAQAAAQABAAD/2wCEAAkGBxQQEhUUEhQUFhUVFBUVFBgUFxcVFxcWGBYWFxUSFRYYHSggGBomHBQUIjEhJSkrLi4uFyAzODMsNygtLysBCgoKDg0OGxAQGi0kHyQtLCwsLCwsLCwsLCwsLCwsLCwsLCwsLCwsLCwsLCwsLSwsLCwsLCwsLCwsLCwsLCwsLP/AABEIALEBHAMBIgACEQEDEQH/xAAcAAAABwEBAAAAAAAAAAAAAAAAAQIDBAUHBgj/xABCEAACAQIEAwUEBggFBAMAAAABAhEAAwQSITFBUWEFBhMicTJSgZEHM0JyobEUFiNigrLB0TRzksLwdIOisxVD4f/EABoBAAMBAQEBAAAAAAAAAAAAAAABAgMEBQb/xAAuEQACAgEDAgUDBQADAQAAAAAAAQIRAxIhMQRBEzJRUnEikfAFFEJhgaGxwTP/2gAMAwEAAhEDEQA/ANWoUKFdxwgojR0VABUdChQAVChQoAFAUcUcUhlH3z7U/RsJcedYyr6nSsC1Jk1o/wBLnaBZ0sKdAMzevCs3uHLpXJmlvR2YI0rA9ymS9Nk0lsQy7RXOdI/kLbilJYqJbLOdWNLxmOyLAMnnRQWLxWMW3oBJqKEzmZ051WFiTJ41edkYR75Cp8TVNqKtiinJ0hCYJOVOLgU6VoXYvcizAN0lzynSuqwPYGHtezaT4gGuWXWJcI7I9C2t2Y9asldpjrU7s3EmxcW4hgqZ00+FbQuDtkQUSPuiuW7290ENtruGUK6jMUHssBuI4Gnj6lSe6oU+ka4dnS91+8wxegUiAJPWumrhPomx6XsMQoAZGIPP0Nd3Fenhi4wpuzyeokpTtKgUdFRitTEOjoqOgKBFHQoUACjoqFAAo6KhQKgUKFCgVDM0KKhVmaBQo6AFBQBQo4pN24EEkwKVlUKik3rgQSxgDnVY/bEyQMqKJLNpp0FZz2z3+vNcPgEBAdJUMWHMzsKyllS4N8XTTyOkjvU74YUvkz6zEwYn1q9ziM06RM9K8/do9qO7lyoDEz5RAn0rXOyGYdnKL0hnSI2Inb0qY5ebKngcWo9zJu+PaXjYu64IIzZV9BpXO3K73H9zVIm3cI6N5hXM4/uzfT7IYc1P9DXnvqYSe7PQXSZILgoWu8BSPCJ1INOYnDXEOqsPUf1qM1+6o4itE0+DJ7ch3sVAgVXkyZqxwnZGJxJ/Z2bjzyUx867Dsj6JcbeEuUtdGlj8QK1UX2MnJd2Z9Xbdx8Uq+s1o3Zv0W2Tg/AxOU3QSVu2xDCdt/wAqznt3uliuybmZlL2p0uINCP3h9k1ObE3GisOZKVmiYTGCRVvh78ms57M7UkKQa63s/FTXlzhR7OLKpnUI1O7iqyxeJGlHiMYV4GsU6Zu42VfcDsR8JjcXoRadgyctRJrQ6ouy8eBB51fKZr3elyqcFXY+e63BLHkbfDCijoUK6TjAKOioUAHQopo6YAoUKFAqBQFChQFB0VFQpiGaOio6syQKOiFKikykCuA+kPvWuHuJYU+cwxJ2HKa7+sv+kruRdxV79Isy0qAVETI2OvrWWXeOxrjdSTC7wdpO2GUCC1xCzEnTIOIHE61xHiBfWuvwfcnGX8KiXcttrX1RJklTurRXMdk4HPjDau6C2xDj7p2riWqEXKSPZ6XJF2kP9m277EPatlspBByyJHrvWkW8bdv20N4AMBqF2mkXcQqIFSAI0A00qOMVArizdTLS0d0cMZSUq3QnEvFVGKxUU7jcTMmqB89+4LdsSzGB/c158YvJKkdU8ixRtj1jCPjLotWxM+0eCjiTWn9ld18NYtqnhIxUasygkniZou6vd9cFaA3uNq7czy9KvK+i6Xplij/Z8x1XUvNO+w3asKmiqB6ACnKFFNdJzCqRcQMCrAEHcESKOaImgaOF7xfR4jE3MHFt5lreyN6e6a5/C4e7h38O8pVtxOx6g8a1qaqO8vZf6TaMD9onmQ9fd+Nc2fp1NNrk6cHUPHJehTdm3eBqVdSa5rA4/gdGBgg7gjcV0WGuhxvXhzVM+hxyTVodt2xV/gHlB00qkyVYdktEj4119BOslepx/qENeK/Qs6OkzQmvaPAYqioqFAhVCioUAHQoqFAB0KKaKaYB0JoqOhEjVChQrQyDowaTR0mUhVFNAURqSw5rMe//AHWuW8QMbhgWB0vou/3wOPWtLmiNTOCkqZcJuDtGXdn4wXNSdBoak43HqB5an96O51xnN3CMozatbbQE81PCqPD9z8bd3C2+ZYz8RG9eJn6LJqpLY97p/wBQxqFt7kPE3y5CIMzMYAG81oHc7uyMImd4N5h5j7v7oo+6/dO3g/MSbl07seHRRwrpa7uk6NYVb5PO6zrHmdLgFFNFQruOEOaKaI0k0AKmimioUUAc0JoqFIdnK98ewFdTiLYy3F1aNnUc+o51UdkXSI13rusbHhvm2ytPpFYLju8dwzbttlQEgEbkA868/q+n1NNHq/p+ZpNM1q929Ysj9rdUHlufkKbwPe/CG4ALsTp5gQPmaxQXCdSST1pxGNYY8ChJSvdHoyUZpp9z0pbcMAVIIOxGoNKrPfor7XLo9hvs+ZfQ7itAmvVi7Vnz2bF4c3Fi6E0maE1Rkxc0JpE0dAg5o5oqFAB0KFCgAUKOKEUCGqFR0xaHZh86V+krzFaakYjwoCoxxaD7S/OibHWx9tfnRqj6gS5oGq1u17Q3daQ3b9kfbrJ5ca/kvuWmWVEaq/1hse9SD3kse9S8fF7l9x2XFGDXP3e9dldpNNDvha91ql9Th9yC2dQKKuZHe+37po2722+ANQ+qw+5F2dJNFNc1+tqe6aL9bU9w1P7zB70I6UmirnP1sX3DST3sX3DR+9we5AdNQrmf1tX3DSh3sX3Go/e4PchnSkUUVzf62p7rUY72p7po/eYPcgL/ABNrOjL7ykfMV5txGG8K69tt0dlPwJrdf1rT3Wrlbf0a3cfi7t+63gWHfMoibrgjWF2QdTPpSeaGXyOzq6XKoSdme20GnXbn6Cruz2BfInwiukjxCtskdFcgn5Vs2G7j4exZNvDZrFwiPHAV73XzODln92OkVnveLuhjMCGef0i3u1xJ8T711DJPqCesUo47e7O2fX15F9yP3Pwt7C4gO+RUIhvOpMHjAmtKTtWydrifEx+dY/gFvXz+xS5c+4C34ir7C91+0H2sOPvsq/ma6I6YqrPOzZZ5ZamjT7fmErBHMaj5ilRVD3A7NxeGuXExFsqjICpzKy5gYjQkzB/Cuxu4YHoelGtWZ6Ssijio/auNGGjxAQp2bdfSeB6VXnvRh/epPLBctCdFxR1QnvZh/eo/1rw/v0eND3Im0X1Cufbvdhx9qkfrhh/eo8bH7kGpHRzRZq50d8MN71A98MN71HjY/VBqRx4vHnR+OeZqMWoC5XyeuXYSQ8WNDPUct1oh61OplEnOKGcVGmiJpWwokZxRFqYUGiKmlbAezUlgKaaabanbAkAig9R9aMzTtgKLHnQAM700wNJzGi2BNzxQ8Soy3Y3oi00DJmcCh+kRUNqAekFkl780M9Rs9S+zMOzsqqfPccW7fQn2rn8Kya2wYHlmooVnb9yexEZRffztJCyPKpUwYn2jIInYRXbqKjYHDraRUQQqKFUdAIFShX0ePFHFHTE0SFCgaAoVRQmzZVBlRQqjgoAHyFLoUKABQoUKBDeIsLcUq6hlYQQRIIrMe9/dRsKTctS1k7jc2+h5r1+fOu/7f7bt4K2Ll3NlLhBkAJkgnYkaQppvszt/C4wFbdxWkQUbRo4gqd6wz4I5Y0+fUGrMaM0nauh749h/oV7yj9lck2+hG9s+nDpXPFq8GcJQk4sycQjrTLoadLRRZ+dCbRLiiM1s0nKalhqQXFPxWiXBE7wjzomQxRi7EU4z1k0WhlVIpTpR+IKBvcIpUOxAU0k2jS/Fg60LmIp6GFgVTQINRr3aBDEACiXtA1XgyJ1okkmiNomoo7R5CjbtNo2p+BMNcR9rZFLVDxqMe0jxFH+nzQ8UvQakiRcT40kppRrezRS3ao0MdoZyUZXpSmaiW9MCKVNBYk25o8kU7m6aUBc1gijcBoQKu+5IZ8aGCM1rDI4dwAVW64Hl5kgE7THGJFU2KmIUSzEKo5sxCgfjWkd2sEMLaW0h9mSx4s5Mu56kkmvX/TIeaf8Ag0dPYcMJBkdKezRUG3ak5kOVuPut6jgeo/GsJ7+fSNfxVx7NpjasqSpCmGeDHmbl0Fek2zeMTT+9H0k4fCE27X7a6NIUwin95/6CfhVD3Z+lB2vEYsJ4bRDWxHh+okyvXesTN01NwGLyNvAoQ2vQ9Z2bquoZSCpEgjUEcxS6xX6P++/6McjktYJ1G5tniyjlzHxFbNh763FDowZWAKkagg7EUE0OUKBNFNFiM4+mnG5LVi2Ny7P/AKQFH87fKs/stEEeoI0I6g8DVz9KPaIxGNKqZFkiyw4ggZmaORNyP4K57DqEEDhVRY5I7bsLtW52lhr+EvnNfsjxsOx9plXRlJ4kTE8Q45VzJFP91saLOOw9wER4nh3PuuMpn/UD8BVl3lwfg4q7b2GbMvo3mH5x8K8rr8e6kvgjIu5SOKRlp6KBWvOMRg0Xhmn8oFHFMROKrI05CaO6pJII9D0500hA0HWd808gKcacykwI8pjnWXbcuho2wo/I/wB6JBqJgcqS7iOI80E8DB3inBbztM6LIOnLanswGLrESBrB3ot4kcJpUEiNtyTvS7TD103O3rQvkEkyMuFUtJPr0pi7hZkggCrG4R7WgzHSeI5xS7QR2IjSOW5qlkl6hoXBATs+AOTD/hp1cMPZ/wCfCpDEgQd4hecTTd1ih3nkT+NDnJjpIj3sOg4H1H9aRdwIIlToantYMlpEEadelHcYQF101P8AanrlyNxXoVIwzzvoOIpwM6SIkTpP51Ot3BrAgERrSlQaiRw346Vam3yidC7MgDEEHX8KdsX13NOXETrJMf8A7Tf6JAMQTuPhR9LFTJdu5Pp1paH0qDYsGJJNI8VjMTM8NtKem+GMvuwgpvSdYWRPAgrBHWu0wlzrWd92sWTfIPukfGQa7fC3a9fo1WKv7ZKe51OBu6ivLXeLDm1jMTbO6Yi8vwFxo/CK9MYO5tWE/THgPB7UutwvpbvD4rkb/wArbfOt09zrRxxaiNym81CaY7LPs3HeGZ1+Feg/ooRrmD8d5VbrTbSTAVQELxwLMrGBp868/d3ezHxuItYdN7rhZ5LuzfBQTXrDAYVbNtLSCEtqqKOQUQKToT/okBByo6TNHNAjh/pK7lfpqG/hxGKtrpGnjINfCbr7p4HoaxPD9ojNDypAghtCGBggg7HpXqSaxP6bO6HhuMdYXy3GCYhVG1w6JdAHvaKesczRdDW+xn97tDI7FDOodY5gf3rbO+3Z3iot8DzeHbLdQRr8prjPo7+jG5eZcRjkNuypDLacRcu8RnX7CdDqeQG+gd7+0BbuJb4XEcR0BH965up3g7GoqWzM1fTSks+lSvAgk8AY60yyaSP+DnXjUzkaoRbEnlSXQzT6qwjTShrQKh+0wMGCG3J2kDQxO+lAWQCWVpBbLB0OsGT0pbdpgDJA8s5lYgr7UyOY13HCkm6S0lI8y+UaQ2gy/hWcxquLFYu2viAkjbQDQmYIP40zab9oySJkyR8THz0pDgO8gHKpK89ACT8TH4UeHwZ87QSQxELqwGwkDWJ4jlSSfLK35QZJ0UAEtLQvIcqXjLsELG6zECecafCl27bCGUEqoJAgrxCsNNo1n0pTW/EfQCco220aCdNdj+BptWOvQi4O2ptgk+cEjfQgjh0GoqS2HOWVB9kGOpIFNWcEba5mDTGYGPZHPrSr92WABgZY0BJP9zV1sFVsEEKtzKiG2+EfOg14L7fmU6ajnv8ALSkF9xMnMoEacg2vLSp9uyHXxLkZdIWdAS5VNeelOK9Bx3RWYhvEkqDCpp6SNYpu2zZuIBH4R+VTc/jKFAyEnIdIIGYkT8IpvCWwjHMoIWCYMxw24iZ24U3/AGOLtbDFlggObaYGhBqQ1yGUnQSsE9RMfjTmHylodA0kkKJM9PSo2HvC20NkKxmXKRAMzE89IpPYHVEgsGuECI4f3NMriAT5pO+0cKexbBlRgFSQYy6FgDDTyNVtyyWulQ4EEy3CAIPxiT1pxVim6Ww/ib43Mga7VCTGZ/WRM6dD+AoOhyAs0idOIgkyegkVVWQQ51669DHzrpWNGMpPsdHhbyrcVkj2iPhFdThsUDrNZuL5gMJ1B4gxrGbpUrAd5zauFbxGRoKsNlMCZ6TJ6TXZ00nHYpfUa3gsXpVP9IHc7/5dbLW7qWrtoOo8QEh1Yg5SRqsEcjuahYHtIEiCCCJ0M6cxXSYTFyK3ct7R0we1GN4/6LO07W1hbw52biN/4sQfwrnsV3dxdqRcwuJSPes3I+eWDXpO3iYIE6nap9jGEcTR4xpoMt+gju+ytexd1GUgeFazqV3hrjCf4R8DWzA1AvYmPONhpcHIcH+HHp6VJW5NDkGkfmjmmg9GGp6hUOzRHr60jNSGejUFB3blZZ9IuKBxSka+FbAPQuSf6CtExuLCKWJgAEk9BqTWRY3GJea9ddSxdtBO3BD6Qori6nJ9NBNUiNavZiCx0JMR0HL1p8WwRvpxIqoxLkGNJ8oWNh005zVqRlQNuGUGSIhpIJHNevWuFx2ORh4q6WUBfswDzMkkE/Km3cEzz6xTj3wDdAiSqspB0yggT/5GmrdxCNMgH7xIPyqJW1sG9Cnw4O4IgAk8wswddddTUa+pBC5tdm/eYaleUAEazT+OxZtogLGMvhiNyB5cvpHDrQxICgQugkHOCQxkag7RAA3J1FOidmQ7hZUAOgIUjXWCGB+HA+lXVi9mZcqlRoxYbCWElhy1qtTBjw2MMHcMg3yjTMGJjUHWCDwqRhww8sZSoJJMiBIlGI9nUzRpDuWGHxItggEFMrHUAAjUMI6xv0M1V2EUPBJEXXUkEESrMA/LWBUiyGAAUKcoLKYklDoy6dTOu3DQU3h8FLOGzKNH0M5Q4SSZniZnfSqS9C3P1LftAzlVQCweVkjzAIRDNOg2OvKq2UREUlnLZnL7jWAqjiSQjfH1pV64QWiJkKGPBtPMByPlHpUJ8ccxQjyaZJEAMQCoB208vGqorWScUypdQJMMFJkbE+YkAcN9aF3EZ7HgqDJ80TBLqM0b883yptmFtfOgKuFaQwBkABWHI5So9RvvRCyhkg7FsrcY1IkaazPx1rJKnuRq/wCSS+IYyANSPOBOp8qs5/0MfjR3MR+1LEgZQsZdoILQ3wjbnVd2X2ir3VfKSoaMg+yQdzvO5PrPKrGzfmUZYLIxMiJBaM0HeDtw0+NVNO9xxaoZxGHYFXQMrHzyTxM5xAEncGIpi7ZW1EtrGYDKJ9okgjhx09OdSsc0h0Am4ivbz6ktcBDZdTG89eNM3b36TpbTVZKldWAKajNpm1Exv8aWkpxQpz9uFALypGwYAE5AOEEGQOFLw9hTczFTsSZ4gnzL+OnrTdjsm8yQyGUnKW9hpYD12mlLbZAFYyd9OEDRdN4H5nlRKDXBHPIlsgRAQQCbo3k5VUZR8J2qrfDS0GIGoy5ZkyNY68DVnjbavoXCRAHlZpzgE8NtR8qbbDIM/m+3Gi8YOx3mZ1rRNoKT5KXHl3ciNTwOgUZiAp5CBHwql7VtCTlByHVDrprBBnrpr0rqscpyF1Qlycoka5cxYCANZM+uvCo1/CJf08wlsyyACPLsw6j55Rxrpx5OGwXNnN92+0/0e+CxORhkbXRSSIbpqBPrWpYLtLLxrOrPZCG86zm8NjbIO5n2cwG6kfgdNqusIj2wqwSqi2EdiJaQRB6jaeg510yyx7M1clex2VztZkDsfMUNtlk7ZioIEcNG+ddLhe0Ax02yqwPMHN/YfOs3u4k+G87OsT1Ux+cfOrPsvttbeXMSAy6cdZPl05sSfjXJ4n11+dyoZfqo0fDYrj/zqKdt3haIE/s2+rJ+yeNon8unpXF9nYvxc+UkXEcXACDOqgMD+6RJke+OVJ7394hb7PuuhIZ0yKNGh82WI94GdRtlnhWynbo6NSZoa3hpqNdqFjEB1DbAiRNeecD3k7Qu208C7dzqSrCdSpMlwzcipB12ine8mFxbCyFxNx/EDBka4UyuNRbWWhhljLG+taK7psnUjc7/AHgsLdSz41vxXmEDAtpuYG3xqTfxNeXuzmuYTFIXVrbqykhgQdfzra+2O9ISyGWCzICgJgEnSZ90EGTwijI9JVoj9++8EKbKyZjxCAdFIJA+MVxdmwzSV9kR8JIgHp/eo2PbMQbhJZyWfXWdToPs6RoeRpzs14ZblsyRMhgNRsARGo0Pyrgm7+o5Zz1MscXZIFt1Mw2YxOmUCFKmCCCRrseE0q920bgCmScrARrMnlwneOgppsd4V22Y/Z5VCjUB7ZJOvXUgjmtOX8l581rIAMzws5vLllI4nc6671G/DITsiYk5YKkyFgzroSQx9IPGlYKyt0FswGpEEelS3sK8FIOZZkcH8vlPMEbDhPWqN0K8BxP4md+s04RT2ZM1T2LnCJlceZMozi5I0bxJEARrxHCpTPMW1zZZI1bSZBBkabjjvFR7tshx4bB5XZZlREkkHczJ+VPXbnhqVdfNkhRG07z8p6aVMr7jpRRExWIyXSgygiAwWSJGoKnhEAfAVIYeQ3I9pTmESJiduM0VvCshByls2jSAxymZCkagRp8KkG4D+yYZfEUsBJkZojXcSIq4K1Rm13YvDJDlWzIyr7IEyQI3+H4zTWfOuoljz10ObICOYcj8KTcvBRlXRmAAPukRIJ5ab8KaxCspZjoOECPMfaE/Oo77FPb4BiMWxtrDELcUIw6jRSR6R86X4fkzzGVwCdQNZYaGddzUXG2CVAIKq0ZWjQxOU/KB/CKfS6mQI6MpCy5VpDtBysw5axpyqtW9k96JNizbdFt3DEMSNJkjMCgEgjTiKZW0LesBoczpEqSuZWEaAS5+A61JwGKIhQQysQksAInUoWO0gnURNRsYgR2VSW83ASsxMLcJOY6nXjNEn3Rd1Gxi7bK3EdByVhxKLs5A+8qyfdU0faV6Gw2hzOIJAEZQxKgDgTnzR+7ToRgQfMvhqQ8wvlYDLpyhx8yKkOSUC+ceyYGnmgAlZ0H2YPSr1JLcHv8AnwJ8dSLmVSzBgGlgF1liVG5YzxPLaRQ7M7VuILtskozMChA9kahNfsgqg4+lFdLO4UFgJGWYgEKAWJ4HKF/08qKxi1CXQNFgkHafPxPodYrKkaJsawxY3fO7N4ha2AzEqAyuuWG6hdtKrkxZLBgxYKZB1kN9skb7KemtTMTif0e/5h9S7Dy6ksBlDDNPU+m2lP8AZ7K7hlyoc2YzosG1lieEmOkiqT33M6vawrDFSoK7G4jTqBIGTX7J/OBTlksLTMyrF2WjUFRJzAA+yw300IadjTFy6FUMDmZmIuaERJiJnUiFPwo7OKgOpCj9mBougnQP1MR5ugpdgj8ka2DabUtkYlrbCPZjcb6ArBG5qStlXbMI8ptsQzaFTqddtJP4Um7dQW1VWMtvwhgNCvzINQrl5QgHsgup+MH8JJNQ5MrYt8HbVznYyZVlCwInMACNN8oOn96jXbbZnRpKsxCMwAgwM2XhMA9fMBvUdrhyKUBBWIGupDEqJ47CpONxTWlsxr7Ny6DqoLe0o5xlUVcWU9NURbYLArMlVMCdI9ozPHUfOo+FhltEAgCPE83skZfMOMdNatLAt2SzqiuCTlDH9nmBKxwgQdj61WpYKi6VU+TUzplzHSRxEzTrujJ7MtcFcj2Z0Zc2XWYG+h4k+oqLj8Q6NBB1uM06ZWbidt/70MDiCxAJEunpm0gAnnI3603bv3LbANquYq6vBBgiPjB3B0+FJXZafcgYLDi2VUTlH7UyeTSyiOZaP4jVu144jKrKHyRctg+yfD8+Uge1sRr0qGVlTAMK5TUg6MZWOOg3p5bq22lS8qXHIZS0A6agwYNVKcm7vgTm07shdq5Ld5b+UNlAySJCB9VbL+60xwpeHuHF3g9xzeJgMxkEgkCDB0ABOnwgcJ1rBqbZzNqFOTiShOgblrPzqPhcKFMiVJ8oGp1J3XczA/KlHJtp+wKTqiPiMN4TMu44HU5lkiARr/zoZXYCF8yFlPtRpsB5Vj1J+Yp69ZLgL9oNof3hqCDyIyg6cjzpu8zsqXSgzqStwcCG9ho5HzDoR1FNO1uT2sm2rniW2tknMWLgN7OYwChEQoMT6moqhhopIyEsGABKpOgPMAzpzB2pFoeYIxKByTOjD2YGu5GZSInqKWzNctrmPmUOOpUEAieJU/OaTWwrvcfW6y6PlDah8n2hI9lSOkSPSk2YYSpGuvDc61BR8sCWbi+bWGzTmUjmo+dPXFAOqgzJBMiRJEjTUaHWpltuKUmSu7/+M/1/kam9qbN96hQrSfBrLyE3sz2D6rVTif8AEJ/F/MKFCjHw/wA9Qn5Sfgvrv4b/APLUbtL6u36t+VuhQpd3/pP8Byx9Qvqf5RVWu6+j/nQoVm+X8ES8yJFv/A3P+qs/zGn3+qtf9Sv81ChWq/8An+eoPt8E/tz/ABV7+H+YU8/1d/8Ay/8Ac1ChR/I6e/3IOE9t/vP/ACPUXu99Wf4vzoUKzXBT8i+H/wCB98vrm/yk/wDWtVmH4/5K/wAi0KFKXL+TCXnYrF+w/qtWvYnsf9vEUKFXHhEx4Of4WvvH+UUeO/w38Vr8no6FSuYgu3+/9Fiv+F/0fkaYv8fj/MKKhWS8yK9SRh/q/wDup/M1WWD9o/5R/pQoV0hk4XyRu1frrP3E/MVG7Q+ut/e/pRUKhcsceH+dhjEeyPRqaf7XoP5qFCiHDM5lj/8AUPRv9tOdn/WWfvP/ADNQoVguSY8oR2bufX+tyrOx9Yv3B/7VoUK6Fx+epuih7W/xJ+835mrQ7P8Ad/2mhQquxjHzMi9he23/ADnU1tl+6PzNChWX8AXl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8436" name="AutoShape 4" descr="data:image/jpeg;base64,/9j/4AAQSkZJRgABAQAAAQABAAD/2wCEAAkGBxQQEhUUEhQUFhUVFBUVFBgUFxcVFxcWGBYWFxUSFRYYHSggGBomHBQUIjEhJSkrLi4uFyAzODMsNygtLysBCgoKDg0OGxAQGi0kHyQtLCwsLCwsLCwsLCwsLCwsLCwsLCwsLCwsLCwsLCwsLSwsLCwsLCwsLCwsLCwsLCwsLP/AABEIALEBHAMBIgACEQEDEQH/xAAcAAAABwEBAAAAAAAAAAAAAAAAAQIDBAUHBgj/xABCEAACAQIEAwUEBggFBAMAAAABAhEAAwQSITFBUWEFBhMicTJSgZEHM0JyobEUFiNigrLB0TRzksLwdIOisxVD4f/EABoBAAMBAQEBAAAAAAAAAAAAAAABAgMEBQb/xAAuEQACAgEDAgUDBQADAQAAAAAAAQIRAxIhMQRBEzJRUnEikfAFFEJhgaGxwTP/2gAMAwEAAhEDEQA/ANWoUKFdxwgojR0VABUdChQAVChQoAFAUcUcUhlH3z7U/RsJcedYyr6nSsC1Jk1o/wBLnaBZ0sKdAMzevCs3uHLpXJmlvR2YI0rA9ymS9Nk0lsQy7RXOdI/kLbilJYqJbLOdWNLxmOyLAMnnRQWLxWMW3oBJqKEzmZ051WFiTJ41edkYR75Cp8TVNqKtiinJ0hCYJOVOLgU6VoXYvcizAN0lzynSuqwPYGHtezaT4gGuWXWJcI7I9C2t2Y9asldpjrU7s3EmxcW4hgqZ00+FbQuDtkQUSPuiuW7290ENtruGUK6jMUHssBuI4Gnj6lSe6oU+ka4dnS91+8wxegUiAJPWumrhPomx6XsMQoAZGIPP0Nd3Fenhi4wpuzyeokpTtKgUdFRitTEOjoqOgKBFHQoUACjoqFAAo6KhQKgUKFCgVDM0KKhVmaBQo6AFBQBQo4pN24EEkwKVlUKik3rgQSxgDnVY/bEyQMqKJLNpp0FZz2z3+vNcPgEBAdJUMWHMzsKyllS4N8XTTyOkjvU74YUvkz6zEwYn1q9ziM06RM9K8/do9qO7lyoDEz5RAn0rXOyGYdnKL0hnSI2Inb0qY5ebKngcWo9zJu+PaXjYu64IIzZV9BpXO3K73H9zVIm3cI6N5hXM4/uzfT7IYc1P9DXnvqYSe7PQXSZILgoWu8BSPCJ1INOYnDXEOqsPUf1qM1+6o4itE0+DJ7ch3sVAgVXkyZqxwnZGJxJ/Z2bjzyUx867Dsj6JcbeEuUtdGlj8QK1UX2MnJd2Z9Xbdx8Uq+s1o3Zv0W2Tg/AxOU3QSVu2xDCdt/wAqznt3uliuybmZlL2p0uINCP3h9k1ObE3GisOZKVmiYTGCRVvh78ms57M7UkKQa63s/FTXlzhR7OLKpnUI1O7iqyxeJGlHiMYV4GsU6Zu42VfcDsR8JjcXoRadgyctRJrQ6ouy8eBB51fKZr3elyqcFXY+e63BLHkbfDCijoUK6TjAKOioUAHQopo6YAoUKFAqBQFChQFB0VFQpiGaOio6syQKOiFKikykCuA+kPvWuHuJYU+cwxJ2HKa7+sv+kruRdxV79Isy0qAVETI2OvrWWXeOxrjdSTC7wdpO2GUCC1xCzEnTIOIHE61xHiBfWuvwfcnGX8KiXcttrX1RJklTurRXMdk4HPjDau6C2xDj7p2riWqEXKSPZ6XJF2kP9m277EPatlspBByyJHrvWkW8bdv20N4AMBqF2mkXcQqIFSAI0A00qOMVArizdTLS0d0cMZSUq3QnEvFVGKxUU7jcTMmqB89+4LdsSzGB/c158YvJKkdU8ixRtj1jCPjLotWxM+0eCjiTWn9ld18NYtqnhIxUasygkniZou6vd9cFaA3uNq7czy9KvK+i6Xplij/Z8x1XUvNO+w3asKmiqB6ACnKFFNdJzCqRcQMCrAEHcESKOaImgaOF7xfR4jE3MHFt5lreyN6e6a5/C4e7h38O8pVtxOx6g8a1qaqO8vZf6TaMD9onmQ9fd+Nc2fp1NNrk6cHUPHJehTdm3eBqVdSa5rA4/gdGBgg7gjcV0WGuhxvXhzVM+hxyTVodt2xV/gHlB00qkyVYdktEj4119BOslepx/qENeK/Qs6OkzQmvaPAYqioqFAhVCioUAHQoqFAB0KKaKaYB0JoqOhEjVChQrQyDowaTR0mUhVFNAURqSw5rMe//AHWuW8QMbhgWB0vou/3wOPWtLmiNTOCkqZcJuDtGXdn4wXNSdBoak43HqB5an96O51xnN3CMozatbbQE81PCqPD9z8bd3C2+ZYz8RG9eJn6LJqpLY97p/wBQxqFt7kPE3y5CIMzMYAG81oHc7uyMImd4N5h5j7v7oo+6/dO3g/MSbl07seHRRwrpa7uk6NYVb5PO6zrHmdLgFFNFQruOEOaKaI0k0AKmimioUUAc0JoqFIdnK98ewFdTiLYy3F1aNnUc+o51UdkXSI13rusbHhvm2ytPpFYLju8dwzbttlQEgEbkA868/q+n1NNHq/p+ZpNM1q929Ysj9rdUHlufkKbwPe/CG4ALsTp5gQPmaxQXCdSST1pxGNYY8ChJSvdHoyUZpp9z0pbcMAVIIOxGoNKrPfor7XLo9hvs+ZfQ7itAmvVi7Vnz2bF4c3Fi6E0maE1Rkxc0JpE0dAg5o5oqFAB0KFCgAUKOKEUCGqFR0xaHZh86V+krzFaakYjwoCoxxaD7S/OibHWx9tfnRqj6gS5oGq1u17Q3daQ3b9kfbrJ5ca/kvuWmWVEaq/1hse9SD3kse9S8fF7l9x2XFGDXP3e9dldpNNDvha91ql9Th9yC2dQKKuZHe+37po2722+ANQ+qw+5F2dJNFNc1+tqe6aL9bU9w1P7zB70I6UmirnP1sX3DST3sX3DR+9we5AdNQrmf1tX3DSh3sX3Go/e4PchnSkUUVzf62p7rUY72p7po/eYPcgL/ABNrOjL7ykfMV5txGG8K69tt0dlPwJrdf1rT3Wrlbf0a3cfi7t+63gWHfMoibrgjWF2QdTPpSeaGXyOzq6XKoSdme20GnXbn6Cruz2BfInwiukjxCtskdFcgn5Vs2G7j4exZNvDZrFwiPHAV73XzODln92OkVnveLuhjMCGef0i3u1xJ8T711DJPqCesUo47e7O2fX15F9yP3Pwt7C4gO+RUIhvOpMHjAmtKTtWydrifEx+dY/gFvXz+xS5c+4C34ir7C91+0H2sOPvsq/ma6I6YqrPOzZZ5ZamjT7fmErBHMaj5ilRVD3A7NxeGuXExFsqjICpzKy5gYjQkzB/Cuxu4YHoelGtWZ6Ssijio/auNGGjxAQp2bdfSeB6VXnvRh/epPLBctCdFxR1QnvZh/eo/1rw/v0eND3Im0X1Cufbvdhx9qkfrhh/eo8bH7kGpHRzRZq50d8MN71A98MN71HjY/VBqRx4vHnR+OeZqMWoC5XyeuXYSQ8WNDPUct1oh61OplEnOKGcVGmiJpWwokZxRFqYUGiKmlbAezUlgKaaabanbAkAig9R9aMzTtgKLHnQAM700wNJzGi2BNzxQ8Soy3Y3oi00DJmcCh+kRUNqAekFkl780M9Rs9S+zMOzsqqfPccW7fQn2rn8Kya2wYHlmooVnb9yexEZRffztJCyPKpUwYn2jIInYRXbqKjYHDraRUQQqKFUdAIFShX0ePFHFHTE0SFCgaAoVRQmzZVBlRQqjgoAHyFLoUKABQoUKBDeIsLcUq6hlYQQRIIrMe9/dRsKTctS1k7jc2+h5r1+fOu/7f7bt4K2Ll3NlLhBkAJkgnYkaQppvszt/C4wFbdxWkQUbRo4gqd6wz4I5Y0+fUGrMaM0nauh749h/oV7yj9lck2+hG9s+nDpXPFq8GcJQk4sycQjrTLoadLRRZ+dCbRLiiM1s0nKalhqQXFPxWiXBE7wjzomQxRi7EU4z1k0WhlVIpTpR+IKBvcIpUOxAU0k2jS/Fg60LmIp6GFgVTQINRr3aBDEACiXtA1XgyJ1okkmiNomoo7R5CjbtNo2p+BMNcR9rZFLVDxqMe0jxFH+nzQ8UvQakiRcT40kppRrezRS3ao0MdoZyUZXpSmaiW9MCKVNBYk25o8kU7m6aUBc1gijcBoQKu+5IZ8aGCM1rDI4dwAVW64Hl5kgE7THGJFU2KmIUSzEKo5sxCgfjWkd2sEMLaW0h9mSx4s5Mu56kkmvX/TIeaf8Ag0dPYcMJBkdKezRUG3ak5kOVuPut6jgeo/GsJ7+fSNfxVx7NpjasqSpCmGeDHmbl0Fek2zeMTT+9H0k4fCE27X7a6NIUwin95/6CfhVD3Z+lB2vEYsJ4bRDWxHh+okyvXesTN01NwGLyNvAoQ2vQ9Z2bquoZSCpEgjUEcxS6xX6P++/6McjktYJ1G5tniyjlzHxFbNh763FDowZWAKkagg7EUE0OUKBNFNFiM4+mnG5LVi2Ny7P/AKQFH87fKs/stEEeoI0I6g8DVz9KPaIxGNKqZFkiyw4ggZmaORNyP4K57DqEEDhVRY5I7bsLtW52lhr+EvnNfsjxsOx9plXRlJ4kTE8Q45VzJFP91saLOOw9wER4nh3PuuMpn/UD8BVl3lwfg4q7b2GbMvo3mH5x8K8rr8e6kvgjIu5SOKRlp6KBWvOMRg0Xhmn8oFHFMROKrI05CaO6pJII9D0500hA0HWd808gKcacykwI8pjnWXbcuho2wo/I/wB6JBqJgcqS7iOI80E8DB3inBbztM6LIOnLanswGLrESBrB3ot4kcJpUEiNtyTvS7TD103O3rQvkEkyMuFUtJPr0pi7hZkggCrG4R7WgzHSeI5xS7QR2IjSOW5qlkl6hoXBATs+AOTD/hp1cMPZ/wCfCpDEgQd4hecTTd1ih3nkT+NDnJjpIj3sOg4H1H9aRdwIIlToantYMlpEEadelHcYQF101P8AanrlyNxXoVIwzzvoOIpwM6SIkTpP51Ot3BrAgERrSlQaiRw346Vam3yidC7MgDEEHX8KdsX13NOXETrJMf8A7Tf6JAMQTuPhR9LFTJdu5Pp1paH0qDYsGJJNI8VjMTM8NtKem+GMvuwgpvSdYWRPAgrBHWu0wlzrWd92sWTfIPukfGQa7fC3a9fo1WKv7ZKe51OBu6ivLXeLDm1jMTbO6Yi8vwFxo/CK9MYO5tWE/THgPB7UutwvpbvD4rkb/wArbfOt09zrRxxaiNym81CaY7LPs3HeGZ1+Feg/ooRrmD8d5VbrTbSTAVQELxwLMrGBp868/d3ezHxuItYdN7rhZ5LuzfBQTXrDAYVbNtLSCEtqqKOQUQKToT/okBByo6TNHNAjh/pK7lfpqG/hxGKtrpGnjINfCbr7p4HoaxPD9ojNDypAghtCGBggg7HpXqSaxP6bO6HhuMdYXy3GCYhVG1w6JdAHvaKesczRdDW+xn97tDI7FDOodY5gf3rbO+3Z3iot8DzeHbLdQRr8prjPo7+jG5eZcRjkNuypDLacRcu8RnX7CdDqeQG+gd7+0BbuJb4XEcR0BH965up3g7GoqWzM1fTSks+lSvAgk8AY60yyaSP+DnXjUzkaoRbEnlSXQzT6qwjTShrQKh+0wMGCG3J2kDQxO+lAWQCWVpBbLB0OsGT0pbdpgDJA8s5lYgr7UyOY13HCkm6S0lI8y+UaQ2gy/hWcxquLFYu2viAkjbQDQmYIP40zab9oySJkyR8THz0pDgO8gHKpK89ACT8TH4UeHwZ87QSQxELqwGwkDWJ4jlSSfLK35QZJ0UAEtLQvIcqXjLsELG6zECecafCl27bCGUEqoJAgrxCsNNo1n0pTW/EfQCco220aCdNdj+BptWOvQi4O2ptgk+cEjfQgjh0GoqS2HOWVB9kGOpIFNWcEba5mDTGYGPZHPrSr92WABgZY0BJP9zV1sFVsEEKtzKiG2+EfOg14L7fmU6ajnv8ALSkF9xMnMoEacg2vLSp9uyHXxLkZdIWdAS5VNeelOK9Bx3RWYhvEkqDCpp6SNYpu2zZuIBH4R+VTc/jKFAyEnIdIIGYkT8IpvCWwjHMoIWCYMxw24iZ24U3/AGOLtbDFlggObaYGhBqQ1yGUnQSsE9RMfjTmHylodA0kkKJM9PSo2HvC20NkKxmXKRAMzE89IpPYHVEgsGuECI4f3NMriAT5pO+0cKexbBlRgFSQYy6FgDDTyNVtyyWulQ4EEy3CAIPxiT1pxVim6Ww/ib43Mga7VCTGZ/WRM6dD+AoOhyAs0idOIgkyegkVVWQQ51669DHzrpWNGMpPsdHhbyrcVkj2iPhFdThsUDrNZuL5gMJ1B4gxrGbpUrAd5zauFbxGRoKsNlMCZ6TJ6TXZ00nHYpfUa3gsXpVP9IHc7/5dbLW7qWrtoOo8QEh1Yg5SRqsEcjuahYHtIEiCCCJ0M6cxXSYTFyK3ct7R0we1GN4/6LO07W1hbw52biN/4sQfwrnsV3dxdqRcwuJSPes3I+eWDXpO3iYIE6nap9jGEcTR4xpoMt+gju+ytexd1GUgeFazqV3hrjCf4R8DWzA1AvYmPONhpcHIcH+HHp6VJW5NDkGkfmjmmg9GGp6hUOzRHr60jNSGejUFB3blZZ9IuKBxSka+FbAPQuSf6CtExuLCKWJgAEk9BqTWRY3GJea9ddSxdtBO3BD6Qori6nJ9NBNUiNavZiCx0JMR0HL1p8WwRvpxIqoxLkGNJ8oWNh005zVqRlQNuGUGSIhpIJHNevWuFx2ORh4q6WUBfswDzMkkE/Km3cEzz6xTj3wDdAiSqspB0yggT/5GmrdxCNMgH7xIPyqJW1sG9Cnw4O4IgAk8wswddddTUa+pBC5tdm/eYaleUAEazT+OxZtogLGMvhiNyB5cvpHDrQxICgQugkHOCQxkag7RAA3J1FOidmQ7hZUAOgIUjXWCGB+HA+lXVi9mZcqlRoxYbCWElhy1qtTBjw2MMHcMg3yjTMGJjUHWCDwqRhww8sZSoJJMiBIlGI9nUzRpDuWGHxItggEFMrHUAAjUMI6xv0M1V2EUPBJEXXUkEESrMA/LWBUiyGAAUKcoLKYklDoy6dTOu3DQU3h8FLOGzKNH0M5Q4SSZniZnfSqS9C3P1LftAzlVQCweVkjzAIRDNOg2OvKq2UREUlnLZnL7jWAqjiSQjfH1pV64QWiJkKGPBtPMByPlHpUJ8ccxQjyaZJEAMQCoB208vGqorWScUypdQJMMFJkbE+YkAcN9aF3EZ7HgqDJ80TBLqM0b883yptmFtfOgKuFaQwBkABWHI5So9RvvRCyhkg7FsrcY1IkaazPx1rJKnuRq/wCSS+IYyANSPOBOp8qs5/0MfjR3MR+1LEgZQsZdoILQ3wjbnVd2X2ir3VfKSoaMg+yQdzvO5PrPKrGzfmUZYLIxMiJBaM0HeDtw0+NVNO9xxaoZxGHYFXQMrHzyTxM5xAEncGIpi7ZW1EtrGYDKJ9okgjhx09OdSsc0h0Am4ivbz6ktcBDZdTG89eNM3b36TpbTVZKldWAKajNpm1Exv8aWkpxQpz9uFALypGwYAE5AOEEGQOFLw9hTczFTsSZ4gnzL+OnrTdjsm8yQyGUnKW9hpYD12mlLbZAFYyd9OEDRdN4H5nlRKDXBHPIlsgRAQQCbo3k5VUZR8J2qrfDS0GIGoy5ZkyNY68DVnjbavoXCRAHlZpzgE8NtR8qbbDIM/m+3Gi8YOx3mZ1rRNoKT5KXHl3ciNTwOgUZiAp5CBHwql7VtCTlByHVDrprBBnrpr0rqscpyF1Qlycoka5cxYCANZM+uvCo1/CJf08wlsyyACPLsw6j55Rxrpx5OGwXNnN92+0/0e+CxORhkbXRSSIbpqBPrWpYLtLLxrOrPZCG86zm8NjbIO5n2cwG6kfgdNqusIj2wqwSqi2EdiJaQRB6jaeg510yyx7M1clex2VztZkDsfMUNtlk7ZioIEcNG+ddLhe0Ax02yqwPMHN/YfOs3u4k+G87OsT1Ux+cfOrPsvttbeXMSAy6cdZPl05sSfjXJ4n11+dyoZfqo0fDYrj/zqKdt3haIE/s2+rJ+yeNon8unpXF9nYvxc+UkXEcXACDOqgMD+6RJke+OVJ7394hb7PuuhIZ0yKNGh82WI94GdRtlnhWynbo6NSZoa3hpqNdqFjEB1DbAiRNeecD3k7Qu208C7dzqSrCdSpMlwzcipB12ine8mFxbCyFxNx/EDBka4UyuNRbWWhhljLG+taK7psnUjc7/AHgsLdSz41vxXmEDAtpuYG3xqTfxNeXuzmuYTFIXVrbqykhgQdfzra+2O9ISyGWCzICgJgEnSZ90EGTwijI9JVoj9++8EKbKyZjxCAdFIJA+MVxdmwzSV9kR8JIgHp/eo2PbMQbhJZyWfXWdToPs6RoeRpzs14ZblsyRMhgNRsARGo0Pyrgm7+o5Zz1MscXZIFt1Mw2YxOmUCFKmCCCRrseE0q920bgCmScrARrMnlwneOgppsd4V22Y/Z5VCjUB7ZJOvXUgjmtOX8l581rIAMzws5vLllI4nc6671G/DITsiYk5YKkyFgzroSQx9IPGlYKyt0FswGpEEelS3sK8FIOZZkcH8vlPMEbDhPWqN0K8BxP4md+s04RT2ZM1T2LnCJlceZMozi5I0bxJEARrxHCpTPMW1zZZI1bSZBBkabjjvFR7tshx4bB5XZZlREkkHczJ+VPXbnhqVdfNkhRG07z8p6aVMr7jpRRExWIyXSgygiAwWSJGoKnhEAfAVIYeQ3I9pTmESJiduM0VvCshByls2jSAxymZCkagRp8KkG4D+yYZfEUsBJkZojXcSIq4K1Rm13YvDJDlWzIyr7IEyQI3+H4zTWfOuoljz10ObICOYcj8KTcvBRlXRmAAPukRIJ5ab8KaxCspZjoOECPMfaE/Oo77FPb4BiMWxtrDELcUIw6jRSR6R86X4fkzzGVwCdQNZYaGddzUXG2CVAIKq0ZWjQxOU/KB/CKfS6mQI6MpCy5VpDtBysw5axpyqtW9k96JNizbdFt3DEMSNJkjMCgEgjTiKZW0LesBoczpEqSuZWEaAS5+A61JwGKIhQQysQksAInUoWO0gnURNRsYgR2VSW83ASsxMLcJOY6nXjNEn3Rd1Gxi7bK3EdByVhxKLs5A+8qyfdU0faV6Gw2hzOIJAEZQxKgDgTnzR+7ToRgQfMvhqQ8wvlYDLpyhx8yKkOSUC+ceyYGnmgAlZ0H2YPSr1JLcHv8AnwJ8dSLmVSzBgGlgF1liVG5YzxPLaRQ7M7VuILtskozMChA9kahNfsgqg4+lFdLO4UFgJGWYgEKAWJ4HKF/08qKxi1CXQNFgkHafPxPodYrKkaJsawxY3fO7N4ha2AzEqAyuuWG6hdtKrkxZLBgxYKZB1kN9skb7KemtTMTif0e/5h9S7Dy6ksBlDDNPU+m2lP8AZ7K7hlyoc2YzosG1lieEmOkiqT33M6vawrDFSoK7G4jTqBIGTX7J/OBTlksLTMyrF2WjUFRJzAA+yw300IadjTFy6FUMDmZmIuaERJiJnUiFPwo7OKgOpCj9mBougnQP1MR5ugpdgj8ka2DabUtkYlrbCPZjcb6ArBG5qStlXbMI8ptsQzaFTqddtJP4Um7dQW1VWMtvwhgNCvzINQrl5QgHsgup+MH8JJNQ5MrYt8HbVznYyZVlCwInMACNN8oOn96jXbbZnRpKsxCMwAgwM2XhMA9fMBvUdrhyKUBBWIGupDEqJ47CpONxTWlsxr7Ny6DqoLe0o5xlUVcWU9NURbYLArMlVMCdI9ozPHUfOo+FhltEAgCPE83skZfMOMdNatLAt2SzqiuCTlDH9nmBKxwgQdj61WpYKi6VU+TUzplzHSRxEzTrujJ7MtcFcj2Z0Zc2XWYG+h4k+oqLj8Q6NBB1uM06ZWbidt/70MDiCxAJEunpm0gAnnI3603bv3LbANquYq6vBBgiPjB3B0+FJXZafcgYLDi2VUTlH7UyeTSyiOZaP4jVu144jKrKHyRctg+yfD8+Uge1sRr0qGVlTAMK5TUg6MZWOOg3p5bq22lS8qXHIZS0A6agwYNVKcm7vgTm07shdq5Ld5b+UNlAySJCB9VbL+60xwpeHuHF3g9xzeJgMxkEgkCDB0ABOnwgcJ1rBqbZzNqFOTiShOgblrPzqPhcKFMiVJ8oGp1J3XczA/KlHJtp+wKTqiPiMN4TMu44HU5lkiARr/zoZXYCF8yFlPtRpsB5Vj1J+Yp69ZLgL9oNof3hqCDyIyg6cjzpu8zsqXSgzqStwcCG9ho5HzDoR1FNO1uT2sm2rniW2tknMWLgN7OYwChEQoMT6moqhhopIyEsGABKpOgPMAzpzB2pFoeYIxKByTOjD2YGu5GZSInqKWzNctrmPmUOOpUEAieJU/OaTWwrvcfW6y6PlDah8n2hI9lSOkSPSk2YYSpGuvDc61BR8sCWbi+bWGzTmUjmo+dPXFAOqgzJBMiRJEjTUaHWpltuKUmSu7/+M/1/kam9qbN96hQrSfBrLyE3sz2D6rVTif8AEJ/F/MKFCjHw/wA9Qn5Sfgvrv4b/APLUbtL6u36t+VuhQpd3/pP8Byx9Qvqf5RVWu6+j/nQoVm+X8ES8yJFv/A3P+qs/zGn3+qtf9Sv81ChWq/8An+eoPt8E/tz/ABV7+H+YU8/1d/8Ay/8Ac1ChR/I6e/3IOE9t/vP/ACPUXu99Wf4vzoUKzXBT8i+H/wCB98vrm/yk/wDWtVmH4/5K/wAi0KFKXL+TCXnYrF+w/qtWvYnsf9vEUKFXHhEx4Of4WvvH+UUeO/w38Vr8no6FSuYgu3+/9Fiv+F/0fkaYv8fj/MKKhWS8yK9SRh/q/wDup/M1WWD9o/5R/pQoV0hk4XyRu1frrP3E/MVG7Q+ut/e/pRUKhcsceH+dhjEeyPRqaf7XoP5qFCiHDM5lj/8AUPRv9tOdn/WWfvP/ADNQoVguSY8oR2bufX+tyrOx9Yv3B/7VoUK6Fx+epuih7W/xJ+835mrQ7P8Ad/2mhQquxjHzMi9he23/ADnU1tl+6PzNChWX8AXl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8438" name="AutoShape 6" descr="data:image/jpeg;base64,/9j/4AAQSkZJRgABAQAAAQABAAD/2wCEAAkGBxQQEhUUEhQUFhUVFBUVFBgUFxcVFxcWGBYWFxUSFRYYHSggGBomHBQUIjEhJSkrLi4uFyAzODMsNygtLysBCgoKDg0OGxAQGi0kHyQtLCwsLCwsLCwsLCwsLCwsLCwsLCwsLCwsLCwsLCwsLSwsLCwsLCwsLCwsLCwsLCwsLP/AABEIALEBHAMBIgACEQEDEQH/xAAcAAAABwEBAAAAAAAAAAAAAAAAAQIDBAUHBgj/xABCEAACAQIEAwUEBggFBAMAAAABAhEAAwQSITFBUWEFBhMicTJSgZEHM0JyobEUFiNigrLB0TRzksLwdIOisxVD4f/EABoBAAMBAQEBAAAAAAAAAAAAAAABAgMEBQb/xAAuEQACAgEDAgUDBQADAQAAAAAAAQIRAxIhMQRBEzJRUnEikfAFFEJhgaGxwTP/2gAMAwEAAhEDEQA/ANWoUKFdxwgojR0VABUdChQAVChQoAFAUcUcUhlH3z7U/RsJcedYyr6nSsC1Jk1o/wBLnaBZ0sKdAMzevCs3uHLpXJmlvR2YI0rA9ymS9Nk0lsQy7RXOdI/kLbilJYqJbLOdWNLxmOyLAMnnRQWLxWMW3oBJqKEzmZ051WFiTJ41edkYR75Cp8TVNqKtiinJ0hCYJOVOLgU6VoXYvcizAN0lzynSuqwPYGHtezaT4gGuWXWJcI7I9C2t2Y9asldpjrU7s3EmxcW4hgqZ00+FbQuDtkQUSPuiuW7290ENtruGUK6jMUHssBuI4Gnj6lSe6oU+ka4dnS91+8wxegUiAJPWumrhPomx6XsMQoAZGIPP0Nd3Fenhi4wpuzyeokpTtKgUdFRitTEOjoqOgKBFHQoUACjoqFAAo6KhQKgUKFCgVDM0KKhVmaBQo6AFBQBQo4pN24EEkwKVlUKik3rgQSxgDnVY/bEyQMqKJLNpp0FZz2z3+vNcPgEBAdJUMWHMzsKyllS4N8XTTyOkjvU74YUvkz6zEwYn1q9ziM06RM9K8/do9qO7lyoDEz5RAn0rXOyGYdnKL0hnSI2Inb0qY5ebKngcWo9zJu+PaXjYu64IIzZV9BpXO3K73H9zVIm3cI6N5hXM4/uzfT7IYc1P9DXnvqYSe7PQXSZILgoWu8BSPCJ1INOYnDXEOqsPUf1qM1+6o4itE0+DJ7ch3sVAgVXkyZqxwnZGJxJ/Z2bjzyUx867Dsj6JcbeEuUtdGlj8QK1UX2MnJd2Z9Xbdx8Uq+s1o3Zv0W2Tg/AxOU3QSVu2xDCdt/wAqznt3uliuybmZlL2p0uINCP3h9k1ObE3GisOZKVmiYTGCRVvh78ms57M7UkKQa63s/FTXlzhR7OLKpnUI1O7iqyxeJGlHiMYV4GsU6Zu42VfcDsR8JjcXoRadgyctRJrQ6ouy8eBB51fKZr3elyqcFXY+e63BLHkbfDCijoUK6TjAKOioUAHQopo6YAoUKFAqBQFChQFB0VFQpiGaOio6syQKOiFKikykCuA+kPvWuHuJYU+cwxJ2HKa7+sv+kruRdxV79Isy0qAVETI2OvrWWXeOxrjdSTC7wdpO2GUCC1xCzEnTIOIHE61xHiBfWuvwfcnGX8KiXcttrX1RJklTurRXMdk4HPjDau6C2xDj7p2riWqEXKSPZ6XJF2kP9m277EPatlspBByyJHrvWkW8bdv20N4AMBqF2mkXcQqIFSAI0A00qOMVArizdTLS0d0cMZSUq3QnEvFVGKxUU7jcTMmqB89+4LdsSzGB/c158YvJKkdU8ixRtj1jCPjLotWxM+0eCjiTWn9ld18NYtqnhIxUasygkniZou6vd9cFaA3uNq7czy9KvK+i6Xplij/Z8x1XUvNO+w3asKmiqB6ACnKFFNdJzCqRcQMCrAEHcESKOaImgaOF7xfR4jE3MHFt5lreyN6e6a5/C4e7h38O8pVtxOx6g8a1qaqO8vZf6TaMD9onmQ9fd+Nc2fp1NNrk6cHUPHJehTdm3eBqVdSa5rA4/gdGBgg7gjcV0WGuhxvXhzVM+hxyTVodt2xV/gHlB00qkyVYdktEj4119BOslepx/qENeK/Qs6OkzQmvaPAYqioqFAhVCioUAHQoqFAB0KKaKaYB0JoqOhEjVChQrQyDowaTR0mUhVFNAURqSw5rMe//AHWuW8QMbhgWB0vou/3wOPWtLmiNTOCkqZcJuDtGXdn4wXNSdBoak43HqB5an96O51xnN3CMozatbbQE81PCqPD9z8bd3C2+ZYz8RG9eJn6LJqpLY97p/wBQxqFt7kPE3y5CIMzMYAG81oHc7uyMImd4N5h5j7v7oo+6/dO3g/MSbl07seHRRwrpa7uk6NYVb5PO6zrHmdLgFFNFQruOEOaKaI0k0AKmimioUUAc0JoqFIdnK98ewFdTiLYy3F1aNnUc+o51UdkXSI13rusbHhvm2ytPpFYLju8dwzbttlQEgEbkA868/q+n1NNHq/p+ZpNM1q929Ysj9rdUHlufkKbwPe/CG4ALsTp5gQPmaxQXCdSST1pxGNYY8ChJSvdHoyUZpp9z0pbcMAVIIOxGoNKrPfor7XLo9hvs+ZfQ7itAmvVi7Vnz2bF4c3Fi6E0maE1Rkxc0JpE0dAg5o5oqFAB0KFCgAUKOKEUCGqFR0xaHZh86V+krzFaakYjwoCoxxaD7S/OibHWx9tfnRqj6gS5oGq1u17Q3daQ3b9kfbrJ5ca/kvuWmWVEaq/1hse9SD3kse9S8fF7l9x2XFGDXP3e9dldpNNDvha91ql9Th9yC2dQKKuZHe+37po2722+ANQ+qw+5F2dJNFNc1+tqe6aL9bU9w1P7zB70I6UmirnP1sX3DST3sX3DR+9we5AdNQrmf1tX3DSh3sX3Go/e4PchnSkUUVzf62p7rUY72p7po/eYPcgL/ABNrOjL7ykfMV5txGG8K69tt0dlPwJrdf1rT3Wrlbf0a3cfi7t+63gWHfMoibrgjWF2QdTPpSeaGXyOzq6XKoSdme20GnXbn6Cruz2BfInwiukjxCtskdFcgn5Vs2G7j4exZNvDZrFwiPHAV73XzODln92OkVnveLuhjMCGef0i3u1xJ8T711DJPqCesUo47e7O2fX15F9yP3Pwt7C4gO+RUIhvOpMHjAmtKTtWydrifEx+dY/gFvXz+xS5c+4C34ir7C91+0H2sOPvsq/ma6I6YqrPOzZZ5ZamjT7fmErBHMaj5ilRVD3A7NxeGuXExFsqjICpzKy5gYjQkzB/Cuxu4YHoelGtWZ6Ssijio/auNGGjxAQp2bdfSeB6VXnvRh/epPLBctCdFxR1QnvZh/eo/1rw/v0eND3Im0X1Cufbvdhx9qkfrhh/eo8bH7kGpHRzRZq50d8MN71A98MN71HjY/VBqRx4vHnR+OeZqMWoC5XyeuXYSQ8WNDPUct1oh61OplEnOKGcVGmiJpWwokZxRFqYUGiKmlbAezUlgKaaabanbAkAig9R9aMzTtgKLHnQAM700wNJzGi2BNzxQ8Soy3Y3oi00DJmcCh+kRUNqAekFkl780M9Rs9S+zMOzsqqfPccW7fQn2rn8Kya2wYHlmooVnb9yexEZRffztJCyPKpUwYn2jIInYRXbqKjYHDraRUQQqKFUdAIFShX0ePFHFHTE0SFCgaAoVRQmzZVBlRQqjgoAHyFLoUKABQoUKBDeIsLcUq6hlYQQRIIrMe9/dRsKTctS1k7jc2+h5r1+fOu/7f7bt4K2Ll3NlLhBkAJkgnYkaQppvszt/C4wFbdxWkQUbRo4gqd6wz4I5Y0+fUGrMaM0nauh749h/oV7yj9lck2+hG9s+nDpXPFq8GcJQk4sycQjrTLoadLRRZ+dCbRLiiM1s0nKalhqQXFPxWiXBE7wjzomQxRi7EU4z1k0WhlVIpTpR+IKBvcIpUOxAU0k2jS/Fg60LmIp6GFgVTQINRr3aBDEACiXtA1XgyJ1okkmiNomoo7R5CjbtNo2p+BMNcR9rZFLVDxqMe0jxFH+nzQ8UvQakiRcT40kppRrezRS3ao0MdoZyUZXpSmaiW9MCKVNBYk25o8kU7m6aUBc1gijcBoQKu+5IZ8aGCM1rDI4dwAVW64Hl5kgE7THGJFU2KmIUSzEKo5sxCgfjWkd2sEMLaW0h9mSx4s5Mu56kkmvX/TIeaf8Ag0dPYcMJBkdKezRUG3ak5kOVuPut6jgeo/GsJ7+fSNfxVx7NpjasqSpCmGeDHmbl0Fek2zeMTT+9H0k4fCE27X7a6NIUwin95/6CfhVD3Z+lB2vEYsJ4bRDWxHh+okyvXesTN01NwGLyNvAoQ2vQ9Z2bquoZSCpEgjUEcxS6xX6P++/6McjktYJ1G5tniyjlzHxFbNh763FDowZWAKkagg7EUE0OUKBNFNFiM4+mnG5LVi2Ny7P/AKQFH87fKs/stEEeoI0I6g8DVz9KPaIxGNKqZFkiyw4ggZmaORNyP4K57DqEEDhVRY5I7bsLtW52lhr+EvnNfsjxsOx9plXRlJ4kTE8Q45VzJFP91saLOOw9wER4nh3PuuMpn/UD8BVl3lwfg4q7b2GbMvo3mH5x8K8rr8e6kvgjIu5SOKRlp6KBWvOMRg0Xhmn8oFHFMROKrI05CaO6pJII9D0500hA0HWd808gKcacykwI8pjnWXbcuho2wo/I/wB6JBqJgcqS7iOI80E8DB3inBbztM6LIOnLanswGLrESBrB3ot4kcJpUEiNtyTvS7TD103O3rQvkEkyMuFUtJPr0pi7hZkggCrG4R7WgzHSeI5xS7QR2IjSOW5qlkl6hoXBATs+AOTD/hp1cMPZ/wCfCpDEgQd4hecTTd1ih3nkT+NDnJjpIj3sOg4H1H9aRdwIIlToantYMlpEEadelHcYQF101P8AanrlyNxXoVIwzzvoOIpwM6SIkTpP51Ot3BrAgERrSlQaiRw346Vam3yidC7MgDEEHX8KdsX13NOXETrJMf8A7Tf6JAMQTuPhR9LFTJdu5Pp1paH0qDYsGJJNI8VjMTM8NtKem+GMvuwgpvSdYWRPAgrBHWu0wlzrWd92sWTfIPukfGQa7fC3a9fo1WKv7ZKe51OBu6ivLXeLDm1jMTbO6Yi8vwFxo/CK9MYO5tWE/THgPB7UutwvpbvD4rkb/wArbfOt09zrRxxaiNym81CaY7LPs3HeGZ1+Feg/ooRrmD8d5VbrTbSTAVQELxwLMrGBp868/d3ezHxuItYdN7rhZ5LuzfBQTXrDAYVbNtLSCEtqqKOQUQKToT/okBByo6TNHNAjh/pK7lfpqG/hxGKtrpGnjINfCbr7p4HoaxPD9ojNDypAghtCGBggg7HpXqSaxP6bO6HhuMdYXy3GCYhVG1w6JdAHvaKesczRdDW+xn97tDI7FDOodY5gf3rbO+3Z3iot8DzeHbLdQRr8prjPo7+jG5eZcRjkNuypDLacRcu8RnX7CdDqeQG+gd7+0BbuJb4XEcR0BH965up3g7GoqWzM1fTSks+lSvAgk8AY60yyaSP+DnXjUzkaoRbEnlSXQzT6qwjTShrQKh+0wMGCG3J2kDQxO+lAWQCWVpBbLB0OsGT0pbdpgDJA8s5lYgr7UyOY13HCkm6S0lI8y+UaQ2gy/hWcxquLFYu2viAkjbQDQmYIP40zab9oySJkyR8THz0pDgO8gHKpK89ACT8TH4UeHwZ87QSQxELqwGwkDWJ4jlSSfLK35QZJ0UAEtLQvIcqXjLsELG6zECecafCl27bCGUEqoJAgrxCsNNo1n0pTW/EfQCco220aCdNdj+BptWOvQi4O2ptgk+cEjfQgjh0GoqS2HOWVB9kGOpIFNWcEba5mDTGYGPZHPrSr92WABgZY0BJP9zV1sFVsEEKtzKiG2+EfOg14L7fmU6ajnv8ALSkF9xMnMoEacg2vLSp9uyHXxLkZdIWdAS5VNeelOK9Bx3RWYhvEkqDCpp6SNYpu2zZuIBH4R+VTc/jKFAyEnIdIIGYkT8IpvCWwjHMoIWCYMxw24iZ24U3/AGOLtbDFlggObaYGhBqQ1yGUnQSsE9RMfjTmHylodA0kkKJM9PSo2HvC20NkKxmXKRAMzE89IpPYHVEgsGuECI4f3NMriAT5pO+0cKexbBlRgFSQYy6FgDDTyNVtyyWulQ4EEy3CAIPxiT1pxVim6Ww/ib43Mga7VCTGZ/WRM6dD+AoOhyAs0idOIgkyegkVVWQQ51669DHzrpWNGMpPsdHhbyrcVkj2iPhFdThsUDrNZuL5gMJ1B4gxrGbpUrAd5zauFbxGRoKsNlMCZ6TJ6TXZ00nHYpfUa3gsXpVP9IHc7/5dbLW7qWrtoOo8QEh1Yg5SRqsEcjuahYHtIEiCCCJ0M6cxXSYTFyK3ct7R0we1GN4/6LO07W1hbw52biN/4sQfwrnsV3dxdqRcwuJSPes3I+eWDXpO3iYIE6nap9jGEcTR4xpoMt+gju+ytexd1GUgeFazqV3hrjCf4R8DWzA1AvYmPONhpcHIcH+HHp6VJW5NDkGkfmjmmg9GGp6hUOzRHr60jNSGejUFB3blZZ9IuKBxSka+FbAPQuSf6CtExuLCKWJgAEk9BqTWRY3GJea9ddSxdtBO3BD6Qori6nJ9NBNUiNavZiCx0JMR0HL1p8WwRvpxIqoxLkGNJ8oWNh005zVqRlQNuGUGSIhpIJHNevWuFx2ORh4q6WUBfswDzMkkE/Km3cEzz6xTj3wDdAiSqspB0yggT/5GmrdxCNMgH7xIPyqJW1sG9Cnw4O4IgAk8wswddddTUa+pBC5tdm/eYaleUAEazT+OxZtogLGMvhiNyB5cvpHDrQxICgQugkHOCQxkag7RAA3J1FOidmQ7hZUAOgIUjXWCGB+HA+lXVi9mZcqlRoxYbCWElhy1qtTBjw2MMHcMg3yjTMGJjUHWCDwqRhww8sZSoJJMiBIlGI9nUzRpDuWGHxItggEFMrHUAAjUMI6xv0M1V2EUPBJEXXUkEESrMA/LWBUiyGAAUKcoLKYklDoy6dTOu3DQU3h8FLOGzKNH0M5Q4SSZniZnfSqS9C3P1LftAzlVQCweVkjzAIRDNOg2OvKq2UREUlnLZnL7jWAqjiSQjfH1pV64QWiJkKGPBtPMByPlHpUJ8ccxQjyaZJEAMQCoB208vGqorWScUypdQJMMFJkbE+YkAcN9aF3EZ7HgqDJ80TBLqM0b883yptmFtfOgKuFaQwBkABWHI5So9RvvRCyhkg7FsrcY1IkaazPx1rJKnuRq/wCSS+IYyANSPOBOp8qs5/0MfjR3MR+1LEgZQsZdoILQ3wjbnVd2X2ir3VfKSoaMg+yQdzvO5PrPKrGzfmUZYLIxMiJBaM0HeDtw0+NVNO9xxaoZxGHYFXQMrHzyTxM5xAEncGIpi7ZW1EtrGYDKJ9okgjhx09OdSsc0h0Am4ivbz6ktcBDZdTG89eNM3b36TpbTVZKldWAKajNpm1Exv8aWkpxQpz9uFALypGwYAE5AOEEGQOFLw9hTczFTsSZ4gnzL+OnrTdjsm8yQyGUnKW9hpYD12mlLbZAFYyd9OEDRdN4H5nlRKDXBHPIlsgRAQQCbo3k5VUZR8J2qrfDS0GIGoy5ZkyNY68DVnjbavoXCRAHlZpzgE8NtR8qbbDIM/m+3Gi8YOx3mZ1rRNoKT5KXHl3ciNTwOgUZiAp5CBHwql7VtCTlByHVDrprBBnrpr0rqscpyF1Qlycoka5cxYCANZM+uvCo1/CJf08wlsyyACPLsw6j55Rxrpx5OGwXNnN92+0/0e+CxORhkbXRSSIbpqBPrWpYLtLLxrOrPZCG86zm8NjbIO5n2cwG6kfgdNqusIj2wqwSqi2EdiJaQRB6jaeg510yyx7M1clex2VztZkDsfMUNtlk7ZioIEcNG+ddLhe0Ax02yqwPMHN/YfOs3u4k+G87OsT1Ux+cfOrPsvttbeXMSAy6cdZPl05sSfjXJ4n11+dyoZfqo0fDYrj/zqKdt3haIE/s2+rJ+yeNon8unpXF9nYvxc+UkXEcXACDOqgMD+6RJke+OVJ7394hb7PuuhIZ0yKNGh82WI94GdRtlnhWynbo6NSZoa3hpqNdqFjEB1DbAiRNeecD3k7Qu208C7dzqSrCdSpMlwzcipB12ine8mFxbCyFxNx/EDBka4UyuNRbWWhhljLG+taK7psnUjc7/AHgsLdSz41vxXmEDAtpuYG3xqTfxNeXuzmuYTFIXVrbqykhgQdfzra+2O9ISyGWCzICgJgEnSZ90EGTwijI9JVoj9++8EKbKyZjxCAdFIJA+MVxdmwzSV9kR8JIgHp/eo2PbMQbhJZyWfXWdToPs6RoeRpzs14ZblsyRMhgNRsARGo0Pyrgm7+o5Zz1MscXZIFt1Mw2YxOmUCFKmCCCRrseE0q920bgCmScrARrMnlwneOgppsd4V22Y/Z5VCjUB7ZJOvXUgjmtOX8l581rIAMzws5vLllI4nc6671G/DITsiYk5YKkyFgzroSQx9IPGlYKyt0FswGpEEelS3sK8FIOZZkcH8vlPMEbDhPWqN0K8BxP4md+s04RT2ZM1T2LnCJlceZMozi5I0bxJEARrxHCpTPMW1zZZI1bSZBBkabjjvFR7tshx4bB5XZZlREkkHczJ+VPXbnhqVdfNkhRG07z8p6aVMr7jpRRExWIyXSgygiAwWSJGoKnhEAfAVIYeQ3I9pTmESJiduM0VvCshByls2jSAxymZCkagRp8KkG4D+yYZfEUsBJkZojXcSIq4K1Rm13YvDJDlWzIyr7IEyQI3+H4zTWfOuoljz10ObICOYcj8KTcvBRlXRmAAPukRIJ5ab8KaxCspZjoOECPMfaE/Oo77FPb4BiMWxtrDELcUIw6jRSR6R86X4fkzzGVwCdQNZYaGddzUXG2CVAIKq0ZWjQxOU/KB/CKfS6mQI6MpCy5VpDtBysw5axpyqtW9k96JNizbdFt3DEMSNJkjMCgEgjTiKZW0LesBoczpEqSuZWEaAS5+A61JwGKIhQQysQksAInUoWO0gnURNRsYgR2VSW83ASsxMLcJOY6nXjNEn3Rd1Gxi7bK3EdByVhxKLs5A+8qyfdU0faV6Gw2hzOIJAEZQxKgDgTnzR+7ToRgQfMvhqQ8wvlYDLpyhx8yKkOSUC+ceyYGnmgAlZ0H2YPSr1JLcHv8AnwJ8dSLmVSzBgGlgF1liVG5YzxPLaRQ7M7VuILtskozMChA9kahNfsgqg4+lFdLO4UFgJGWYgEKAWJ4HKF/08qKxi1CXQNFgkHafPxPodYrKkaJsawxY3fO7N4ha2AzEqAyuuWG6hdtKrkxZLBgxYKZB1kN9skb7KemtTMTif0e/5h9S7Dy6ksBlDDNPU+m2lP8AZ7K7hlyoc2YzosG1lieEmOkiqT33M6vawrDFSoK7G4jTqBIGTX7J/OBTlksLTMyrF2WjUFRJzAA+yw300IadjTFy6FUMDmZmIuaERJiJnUiFPwo7OKgOpCj9mBougnQP1MR5ugpdgj8ka2DabUtkYlrbCPZjcb6ArBG5qStlXbMI8ptsQzaFTqddtJP4Um7dQW1VWMtvwhgNCvzINQrl5QgHsgup+MH8JJNQ5MrYt8HbVznYyZVlCwInMACNN8oOn96jXbbZnRpKsxCMwAgwM2XhMA9fMBvUdrhyKUBBWIGupDEqJ47CpONxTWlsxr7Ny6DqoLe0o5xlUVcWU9NURbYLArMlVMCdI9ozPHUfOo+FhltEAgCPE83skZfMOMdNatLAt2SzqiuCTlDH9nmBKxwgQdj61WpYKi6VU+TUzplzHSRxEzTrujJ7MtcFcj2Z0Zc2XWYG+h4k+oqLj8Q6NBB1uM06ZWbidt/70MDiCxAJEunpm0gAnnI3603bv3LbANquYq6vBBgiPjB3B0+FJXZafcgYLDi2VUTlH7UyeTSyiOZaP4jVu144jKrKHyRctg+yfD8+Uge1sRr0qGVlTAMK5TUg6MZWOOg3p5bq22lS8qXHIZS0A6agwYNVKcm7vgTm07shdq5Ld5b+UNlAySJCB9VbL+60xwpeHuHF3g9xzeJgMxkEgkCDB0ABOnwgcJ1rBqbZzNqFOTiShOgblrPzqPhcKFMiVJ8oGp1J3XczA/KlHJtp+wKTqiPiMN4TMu44HU5lkiARr/zoZXYCF8yFlPtRpsB5Vj1J+Yp69ZLgL9oNof3hqCDyIyg6cjzpu8zsqXSgzqStwcCG9ho5HzDoR1FNO1uT2sm2rniW2tknMWLgN7OYwChEQoMT6moqhhopIyEsGABKpOgPMAzpzB2pFoeYIxKByTOjD2YGu5GZSInqKWzNctrmPmUOOpUEAieJU/OaTWwrvcfW6y6PlDah8n2hI9lSOkSPSk2YYSpGuvDc61BR8sCWbi+bWGzTmUjmo+dPXFAOqgzJBMiRJEjTUaHWpltuKUmSu7/+M/1/kam9qbN96hQrSfBrLyE3sz2D6rVTif8AEJ/F/MKFCjHw/wA9Qn5Sfgvrv4b/APLUbtL6u36t+VuhQpd3/pP8Byx9Qvqf5RVWu6+j/nQoVm+X8ES8yJFv/A3P+qs/zGn3+qtf9Sv81ChWq/8An+eoPt8E/tz/ABV7+H+YU8/1d/8Ay/8Ac1ChR/I6e/3IOE9t/vP/ACPUXu99Wf4vzoUKzXBT8i+H/wCB98vrm/yk/wDWtVmH4/5K/wAi0KFKXL+TCXnYrF+w/qtWvYnsf9vEUKFXHhEx4Of4WvvH+UUeO/w38Vr8no6FSuYgu3+/9Fiv+F/0fkaYv8fj/MKKhWS8yK9SRh/q/wDup/M1WWD9o/5R/pQoV0hk4XyRu1frrP3E/MVG7Q+ut/e/pRUKhcsceH+dhjEeyPRqaf7XoP5qFCiHDM5lj/8AUPRv9tOdn/WWfvP/ADNQoVguSY8oR2bufX+tyrOx9Yv3B/7VoUK6Fx+epuih7W/xJ+835mrQ7P8Ad/2mhQquxjHzMi9he23/ADnU1tl+6PzNChWX8AXl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8440" name="AutoShape 8" descr="data:image/jpeg;base64,/9j/4AAQSkZJRgABAQAAAQABAAD/2wCEAAkGBxQQEhUUEhQUFhUVFBUVFBgUFxcVFxcWGBYWFxUSFRYYHSggGBomHBQUIjEhJSkrLi4uFyAzODMsNygtLysBCgoKDg0OGxAQGi0kHyQtLCwsLCwsLCwsLCwsLCwsLCwsLCwsLCwsLCwsLCwsLSwsLCwsLCwsLCwsLCwsLCwsLP/AABEIALEBHAMBIgACEQEDEQH/xAAcAAAABwEBAAAAAAAAAAAAAAAAAQIDBAUHBgj/xABCEAACAQIEAwUEBggFBAMAAAABAhEAAwQSITFBUWEFBhMicTJSgZEHM0JyobEUFiNigrLB0TRzksLwdIOisxVD4f/EABoBAAMBAQEBAAAAAAAAAAAAAAABAgMEBQb/xAAuEQACAgEDAgUDBQADAQAAAAAAAQIRAxIhMQRBEzJRUnEikfAFFEJhgaGxwTP/2gAMAwEAAhEDEQA/ANWoUKFdxwgojR0VABUdChQAVChQoAFAUcUcUhlH3z7U/RsJcedYyr6nSsC1Jk1o/wBLnaBZ0sKdAMzevCs3uHLpXJmlvR2YI0rA9ymS9Nk0lsQy7RXOdI/kLbilJYqJbLOdWNLxmOyLAMnnRQWLxWMW3oBJqKEzmZ051WFiTJ41edkYR75Cp8TVNqKtiinJ0hCYJOVOLgU6VoXYvcizAN0lzynSuqwPYGHtezaT4gGuWXWJcI7I9C2t2Y9asldpjrU7s3EmxcW4hgqZ00+FbQuDtkQUSPuiuW7290ENtruGUK6jMUHssBuI4Gnj6lSe6oU+ka4dnS91+8wxegUiAJPWumrhPomx6XsMQoAZGIPP0Nd3Fenhi4wpuzyeokpTtKgUdFRitTEOjoqOgKBFHQoUACjoqFAAo6KhQKgUKFCgVDM0KKhVmaBQo6AFBQBQo4pN24EEkwKVlUKik3rgQSxgDnVY/bEyQMqKJLNpp0FZz2z3+vNcPgEBAdJUMWHMzsKyllS4N8XTTyOkjvU74YUvkz6zEwYn1q9ziM06RM9K8/do9qO7lyoDEz5RAn0rXOyGYdnKL0hnSI2Inb0qY5ebKngcWo9zJu+PaXjYu64IIzZV9BpXO3K73H9zVIm3cI6N5hXM4/uzfT7IYc1P9DXnvqYSe7PQXSZILgoWu8BSPCJ1INOYnDXEOqsPUf1qM1+6o4itE0+DJ7ch3sVAgVXkyZqxwnZGJxJ/Z2bjzyUx867Dsj6JcbeEuUtdGlj8QK1UX2MnJd2Z9Xbdx8Uq+s1o3Zv0W2Tg/AxOU3QSVu2xDCdt/wAqznt3uliuybmZlL2p0uINCP3h9k1ObE3GisOZKVmiYTGCRVvh78ms57M7UkKQa63s/FTXlzhR7OLKpnUI1O7iqyxeJGlHiMYV4GsU6Zu42VfcDsR8JjcXoRadgyctRJrQ6ouy8eBB51fKZr3elyqcFXY+e63BLHkbfDCijoUK6TjAKOioUAHQopo6YAoUKFAqBQFChQFB0VFQpiGaOio6syQKOiFKikykCuA+kPvWuHuJYU+cwxJ2HKa7+sv+kruRdxV79Isy0qAVETI2OvrWWXeOxrjdSTC7wdpO2GUCC1xCzEnTIOIHE61xHiBfWuvwfcnGX8KiXcttrX1RJklTurRXMdk4HPjDau6C2xDj7p2riWqEXKSPZ6XJF2kP9m277EPatlspBByyJHrvWkW8bdv20N4AMBqF2mkXcQqIFSAI0A00qOMVArizdTLS0d0cMZSUq3QnEvFVGKxUU7jcTMmqB89+4LdsSzGB/c158YvJKkdU8ixRtj1jCPjLotWxM+0eCjiTWn9ld18NYtqnhIxUasygkniZou6vd9cFaA3uNq7czy9KvK+i6Xplij/Z8x1XUvNO+w3asKmiqB6ACnKFFNdJzCqRcQMCrAEHcESKOaImgaOF7xfR4jE3MHFt5lreyN6e6a5/C4e7h38O8pVtxOx6g8a1qaqO8vZf6TaMD9onmQ9fd+Nc2fp1NNrk6cHUPHJehTdm3eBqVdSa5rA4/gdGBgg7gjcV0WGuhxvXhzVM+hxyTVodt2xV/gHlB00qkyVYdktEj4119BOslepx/qENeK/Qs6OkzQmvaPAYqioqFAhVCioUAHQoqFAB0KKaKaYB0JoqOhEjVChQrQyDowaTR0mUhVFNAURqSw5rMe//AHWuW8QMbhgWB0vou/3wOPWtLmiNTOCkqZcJuDtGXdn4wXNSdBoak43HqB5an96O51xnN3CMozatbbQE81PCqPD9z8bd3C2+ZYz8RG9eJn6LJqpLY97p/wBQxqFt7kPE3y5CIMzMYAG81oHc7uyMImd4N5h5j7v7oo+6/dO3g/MSbl07seHRRwrpa7uk6NYVb5PO6zrHmdLgFFNFQruOEOaKaI0k0AKmimioUUAc0JoqFIdnK98ewFdTiLYy3F1aNnUc+o51UdkXSI13rusbHhvm2ytPpFYLju8dwzbttlQEgEbkA868/q+n1NNHq/p+ZpNM1q929Ysj9rdUHlufkKbwPe/CG4ALsTp5gQPmaxQXCdSST1pxGNYY8ChJSvdHoyUZpp9z0pbcMAVIIOxGoNKrPfor7XLo9hvs+ZfQ7itAmvVi7Vnz2bF4c3Fi6E0maE1Rkxc0JpE0dAg5o5oqFAB0KFCgAUKOKEUCGqFR0xaHZh86V+krzFaakYjwoCoxxaD7S/OibHWx9tfnRqj6gS5oGq1u17Q3daQ3b9kfbrJ5ca/kvuWmWVEaq/1hse9SD3kse9S8fF7l9x2XFGDXP3e9dldpNNDvha91ql9Th9yC2dQKKuZHe+37po2722+ANQ+qw+5F2dJNFNc1+tqe6aL9bU9w1P7zB70I6UmirnP1sX3DST3sX3DR+9we5AdNQrmf1tX3DSh3sX3Go/e4PchnSkUUVzf62p7rUY72p7po/eYPcgL/ABNrOjL7ykfMV5txGG8K69tt0dlPwJrdf1rT3Wrlbf0a3cfi7t+63gWHfMoibrgjWF2QdTPpSeaGXyOzq6XKoSdme20GnXbn6Cruz2BfInwiukjxCtskdFcgn5Vs2G7j4exZNvDZrFwiPHAV73XzODln92OkVnveLuhjMCGef0i3u1xJ8T711DJPqCesUo47e7O2fX15F9yP3Pwt7C4gO+RUIhvOpMHjAmtKTtWydrifEx+dY/gFvXz+xS5c+4C34ir7C91+0H2sOPvsq/ma6I6YqrPOzZZ5ZamjT7fmErBHMaj5ilRVD3A7NxeGuXExFsqjICpzKy5gYjQkzB/Cuxu4YHoelGtWZ6Ssijio/auNGGjxAQp2bdfSeB6VXnvRh/epPLBctCdFxR1QnvZh/eo/1rw/v0eND3Im0X1Cufbvdhx9qkfrhh/eo8bH7kGpHRzRZq50d8MN71A98MN71HjY/VBqRx4vHnR+OeZqMWoC5XyeuXYSQ8WNDPUct1oh61OplEnOKGcVGmiJpWwokZxRFqYUGiKmlbAezUlgKaaabanbAkAig9R9aMzTtgKLHnQAM700wNJzGi2BNzxQ8Soy3Y3oi00DJmcCh+kRUNqAekFkl780M9Rs9S+zMOzsqqfPccW7fQn2rn8Kya2wYHlmooVnb9yexEZRffztJCyPKpUwYn2jIInYRXbqKjYHDraRUQQqKFUdAIFShX0ePFHFHTE0SFCgaAoVRQmzZVBlRQqjgoAHyFLoUKABQoUKBDeIsLcUq6hlYQQRIIrMe9/dRsKTctS1k7jc2+h5r1+fOu/7f7bt4K2Ll3NlLhBkAJkgnYkaQppvszt/C4wFbdxWkQUbRo4gqd6wz4I5Y0+fUGrMaM0nauh749h/oV7yj9lck2+hG9s+nDpXPFq8GcJQk4sycQjrTLoadLRRZ+dCbRLiiM1s0nKalhqQXFPxWiXBE7wjzomQxRi7EU4z1k0WhlVIpTpR+IKBvcIpUOxAU0k2jS/Fg60LmIp6GFgVTQINRr3aBDEACiXtA1XgyJ1okkmiNomoo7R5CjbtNo2p+BMNcR9rZFLVDxqMe0jxFH+nzQ8UvQakiRcT40kppRrezRS3ao0MdoZyUZXpSmaiW9MCKVNBYk25o8kU7m6aUBc1gijcBoQKu+5IZ8aGCM1rDI4dwAVW64Hl5kgE7THGJFU2KmIUSzEKo5sxCgfjWkd2sEMLaW0h9mSx4s5Mu56kkmvX/TIeaf8Ag0dPYcMJBkdKezRUG3ak5kOVuPut6jgeo/GsJ7+fSNfxVx7NpjasqSpCmGeDHmbl0Fek2zeMTT+9H0k4fCE27X7a6NIUwin95/6CfhVD3Z+lB2vEYsJ4bRDWxHh+okyvXesTN01NwGLyNvAoQ2vQ9Z2bquoZSCpEgjUEcxS6xX6P++/6McjktYJ1G5tniyjlzHxFbNh763FDowZWAKkagg7EUE0OUKBNFNFiM4+mnG5LVi2Ny7P/AKQFH87fKs/stEEeoI0I6g8DVz9KPaIxGNKqZFkiyw4ggZmaORNyP4K57DqEEDhVRY5I7bsLtW52lhr+EvnNfsjxsOx9plXRlJ4kTE8Q45VzJFP91saLOOw9wER4nh3PuuMpn/UD8BVl3lwfg4q7b2GbMvo3mH5x8K8rr8e6kvgjIu5SOKRlp6KBWvOMRg0Xhmn8oFHFMROKrI05CaO6pJII9D0500hA0HWd808gKcacykwI8pjnWXbcuho2wo/I/wB6JBqJgcqS7iOI80E8DB3inBbztM6LIOnLanswGLrESBrB3ot4kcJpUEiNtyTvS7TD103O3rQvkEkyMuFUtJPr0pi7hZkggCrG4R7WgzHSeI5xS7QR2IjSOW5qlkl6hoXBATs+AOTD/hp1cMPZ/wCfCpDEgQd4hecTTd1ih3nkT+NDnJjpIj3sOg4H1H9aRdwIIlToantYMlpEEadelHcYQF101P8AanrlyNxXoVIwzzvoOIpwM6SIkTpP51Ot3BrAgERrSlQaiRw346Vam3yidC7MgDEEHX8KdsX13NOXETrJMf8A7Tf6JAMQTuPhR9LFTJdu5Pp1paH0qDYsGJJNI8VjMTM8NtKem+GMvuwgpvSdYWRPAgrBHWu0wlzrWd92sWTfIPukfGQa7fC3a9fo1WKv7ZKe51OBu6ivLXeLDm1jMTbO6Yi8vwFxo/CK9MYO5tWE/THgPB7UutwvpbvD4rkb/wArbfOt09zrRxxaiNym81CaY7LPs3HeGZ1+Feg/ooRrmD8d5VbrTbSTAVQELxwLMrGBp868/d3ezHxuItYdN7rhZ5LuzfBQTXrDAYVbNtLSCEtqqKOQUQKToT/okBByo6TNHNAjh/pK7lfpqG/hxGKtrpGnjINfCbr7p4HoaxPD9ojNDypAghtCGBggg7HpXqSaxP6bO6HhuMdYXy3GCYhVG1w6JdAHvaKesczRdDW+xn97tDI7FDOodY5gf3rbO+3Z3iot8DzeHbLdQRr8prjPo7+jG5eZcRjkNuypDLacRcu8RnX7CdDqeQG+gd7+0BbuJb4XEcR0BH965up3g7GoqWzM1fTSks+lSvAgk8AY60yyaSP+DnXjUzkaoRbEnlSXQzT6qwjTShrQKh+0wMGCG3J2kDQxO+lAWQCWVpBbLB0OsGT0pbdpgDJA8s5lYgr7UyOY13HCkm6S0lI8y+UaQ2gy/hWcxquLFYu2viAkjbQDQmYIP40zab9oySJkyR8THz0pDgO8gHKpK89ACT8TH4UeHwZ87QSQxELqwGwkDWJ4jlSSfLK35QZJ0UAEtLQvIcqXjLsELG6zECecafCl27bCGUEqoJAgrxCsNNo1n0pTW/EfQCco220aCdNdj+BptWOvQi4O2ptgk+cEjfQgjh0GoqS2HOWVB9kGOpIFNWcEba5mDTGYGPZHPrSr92WABgZY0BJP9zV1sFVsEEKtzKiG2+EfOg14L7fmU6ajnv8ALSkF9xMnMoEacg2vLSp9uyHXxLkZdIWdAS5VNeelOK9Bx3RWYhvEkqDCpp6SNYpu2zZuIBH4R+VTc/jKFAyEnIdIIGYkT8IpvCWwjHMoIWCYMxw24iZ24U3/AGOLtbDFlggObaYGhBqQ1yGUnQSsE9RMfjTmHylodA0kkKJM9PSo2HvC20NkKxmXKRAMzE89IpPYHVEgsGuECI4f3NMriAT5pO+0cKexbBlRgFSQYy6FgDDTyNVtyyWulQ4EEy3CAIPxiT1pxVim6Ww/ib43Mga7VCTGZ/WRM6dD+AoOhyAs0idOIgkyegkVVWQQ51669DHzrpWNGMpPsdHhbyrcVkj2iPhFdThsUDrNZuL5gMJ1B4gxrGbpUrAd5zauFbxGRoKsNlMCZ6TJ6TXZ00nHYpfUa3gsXpVP9IHc7/5dbLW7qWrtoOo8QEh1Yg5SRqsEcjuahYHtIEiCCCJ0M6cxXSYTFyK3ct7R0we1GN4/6LO07W1hbw52biN/4sQfwrnsV3dxdqRcwuJSPes3I+eWDXpO3iYIE6nap9jGEcTR4xpoMt+gju+ytexd1GUgeFazqV3hrjCf4R8DWzA1AvYmPONhpcHIcH+HHp6VJW5NDkGkfmjmmg9GGp6hUOzRHr60jNSGejUFB3blZZ9IuKBxSka+FbAPQuSf6CtExuLCKWJgAEk9BqTWRY3GJea9ddSxdtBO3BD6Qori6nJ9NBNUiNavZiCx0JMR0HL1p8WwRvpxIqoxLkGNJ8oWNh005zVqRlQNuGUGSIhpIJHNevWuFx2ORh4q6WUBfswDzMkkE/Km3cEzz6xTj3wDdAiSqspB0yggT/5GmrdxCNMgH7xIPyqJW1sG9Cnw4O4IgAk8wswddddTUa+pBC5tdm/eYaleUAEazT+OxZtogLGMvhiNyB5cvpHDrQxICgQugkHOCQxkag7RAA3J1FOidmQ7hZUAOgIUjXWCGB+HA+lXVi9mZcqlRoxYbCWElhy1qtTBjw2MMHcMg3yjTMGJjUHWCDwqRhww8sZSoJJMiBIlGI9nUzRpDuWGHxItggEFMrHUAAjUMI6xv0M1V2EUPBJEXXUkEESrMA/LWBUiyGAAUKcoLKYklDoy6dTOu3DQU3h8FLOGzKNH0M5Q4SSZniZnfSqS9C3P1LftAzlVQCweVkjzAIRDNOg2OvKq2UREUlnLZnL7jWAqjiSQjfH1pV64QWiJkKGPBtPMByPlHpUJ8ccxQjyaZJEAMQCoB208vGqorWScUypdQJMMFJkbE+YkAcN9aF3EZ7HgqDJ80TBLqM0b883yptmFtfOgKuFaQwBkABWHI5So9RvvRCyhkg7FsrcY1IkaazPx1rJKnuRq/wCSS+IYyANSPOBOp8qs5/0MfjR3MR+1LEgZQsZdoILQ3wjbnVd2X2ir3VfKSoaMg+yQdzvO5PrPKrGzfmUZYLIxMiJBaM0HeDtw0+NVNO9xxaoZxGHYFXQMrHzyTxM5xAEncGIpi7ZW1EtrGYDKJ9okgjhx09OdSsc0h0Am4ivbz6ktcBDZdTG89eNM3b36TpbTVZKldWAKajNpm1Exv8aWkpxQpz9uFALypGwYAE5AOEEGQOFLw9hTczFTsSZ4gnzL+OnrTdjsm8yQyGUnKW9hpYD12mlLbZAFYyd9OEDRdN4H5nlRKDXBHPIlsgRAQQCbo3k5VUZR8J2qrfDS0GIGoy5ZkyNY68DVnjbavoXCRAHlZpzgE8NtR8qbbDIM/m+3Gi8YOx3mZ1rRNoKT5KXHl3ciNTwOgUZiAp5CBHwql7VtCTlByHVDrprBBnrpr0rqscpyF1Qlycoka5cxYCANZM+uvCo1/CJf08wlsyyACPLsw6j55Rxrpx5OGwXNnN92+0/0e+CxORhkbXRSSIbpqBPrWpYLtLLxrOrPZCG86zm8NjbIO5n2cwG6kfgdNqusIj2wqwSqi2EdiJaQRB6jaeg510yyx7M1clex2VztZkDsfMUNtlk7ZioIEcNG+ddLhe0Ax02yqwPMHN/YfOs3u4k+G87OsT1Ux+cfOrPsvttbeXMSAy6cdZPl05sSfjXJ4n11+dyoZfqo0fDYrj/zqKdt3haIE/s2+rJ+yeNon8unpXF9nYvxc+UkXEcXACDOqgMD+6RJke+OVJ7394hb7PuuhIZ0yKNGh82WI94GdRtlnhWynbo6NSZoa3hpqNdqFjEB1DbAiRNeecD3k7Qu208C7dzqSrCdSpMlwzcipB12ine8mFxbCyFxNx/EDBka4UyuNRbWWhhljLG+taK7psnUjc7/AHgsLdSz41vxXmEDAtpuYG3xqTfxNeXuzmuYTFIXVrbqykhgQdfzra+2O9ISyGWCzICgJgEnSZ90EGTwijI9JVoj9++8EKbKyZjxCAdFIJA+MVxdmwzSV9kR8JIgHp/eo2PbMQbhJZyWfXWdToPs6RoeRpzs14ZblsyRMhgNRsARGo0Pyrgm7+o5Zz1MscXZIFt1Mw2YxOmUCFKmCCCRrseE0q920bgCmScrARrMnlwneOgppsd4V22Y/Z5VCjUB7ZJOvXUgjmtOX8l581rIAMzws5vLllI4nc6671G/DITsiYk5YKkyFgzroSQx9IPGlYKyt0FswGpEEelS3sK8FIOZZkcH8vlPMEbDhPWqN0K8BxP4md+s04RT2ZM1T2LnCJlceZMozi5I0bxJEARrxHCpTPMW1zZZI1bSZBBkabjjvFR7tshx4bB5XZZlREkkHczJ+VPXbnhqVdfNkhRG07z8p6aVMr7jpRRExWIyXSgygiAwWSJGoKnhEAfAVIYeQ3I9pTmESJiduM0VvCshByls2jSAxymZCkagRp8KkG4D+yYZfEUsBJkZojXcSIq4K1Rm13YvDJDlWzIyr7IEyQI3+H4zTWfOuoljz10ObICOYcj8KTcvBRlXRmAAPukRIJ5ab8KaxCspZjoOECPMfaE/Oo77FPb4BiMWxtrDELcUIw6jRSR6R86X4fkzzGVwCdQNZYaGddzUXG2CVAIKq0ZWjQxOU/KB/CKfS6mQI6MpCy5VpDtBysw5axpyqtW9k96JNizbdFt3DEMSNJkjMCgEgjTiKZW0LesBoczpEqSuZWEaAS5+A61JwGKIhQQysQksAInUoWO0gnURNRsYgR2VSW83ASsxMLcJOY6nXjNEn3Rd1Gxi7bK3EdByVhxKLs5A+8qyfdU0faV6Gw2hzOIJAEZQxKgDgTnzR+7ToRgQfMvhqQ8wvlYDLpyhx8yKkOSUC+ceyYGnmgAlZ0H2YPSr1JLcHv8AnwJ8dSLmVSzBgGlgF1liVG5YzxPLaRQ7M7VuILtskozMChA9kahNfsgqg4+lFdLO4UFgJGWYgEKAWJ4HKF/08qKxi1CXQNFgkHafPxPodYrKkaJsawxY3fO7N4ha2AzEqAyuuWG6hdtKrkxZLBgxYKZB1kN9skb7KemtTMTif0e/5h9S7Dy6ksBlDDNPU+m2lP8AZ7K7hlyoc2YzosG1lieEmOkiqT33M6vawrDFSoK7G4jTqBIGTX7J/OBTlksLTMyrF2WjUFRJzAA+yw300IadjTFy6FUMDmZmIuaERJiJnUiFPwo7OKgOpCj9mBougnQP1MR5ugpdgj8ka2DabUtkYlrbCPZjcb6ArBG5qStlXbMI8ptsQzaFTqddtJP4Um7dQW1VWMtvwhgNCvzINQrl5QgHsgup+MH8JJNQ5MrYt8HbVznYyZVlCwInMACNN8oOn96jXbbZnRpKsxCMwAgwM2XhMA9fMBvUdrhyKUBBWIGupDEqJ47CpONxTWlsxr7Ny6DqoLe0o5xlUVcWU9NURbYLArMlVMCdI9ozPHUfOo+FhltEAgCPE83skZfMOMdNatLAt2SzqiuCTlDH9nmBKxwgQdj61WpYKi6VU+TUzplzHSRxEzTrujJ7MtcFcj2Z0Zc2XWYG+h4k+oqLj8Q6NBB1uM06ZWbidt/70MDiCxAJEunpm0gAnnI3603bv3LbANquYq6vBBgiPjB3B0+FJXZafcgYLDi2VUTlH7UyeTSyiOZaP4jVu144jKrKHyRctg+yfD8+Uge1sRr0qGVlTAMK5TUg6MZWOOg3p5bq22lS8qXHIZS0A6agwYNVKcm7vgTm07shdq5Ld5b+UNlAySJCB9VbL+60xwpeHuHF3g9xzeJgMxkEgkCDB0ABOnwgcJ1rBqbZzNqFOTiShOgblrPzqPhcKFMiVJ8oGp1J3XczA/KlHJtp+wKTqiPiMN4TMu44HU5lkiARr/zoZXYCF8yFlPtRpsB5Vj1J+Yp69ZLgL9oNof3hqCDyIyg6cjzpu8zsqXSgzqStwcCG9ho5HzDoR1FNO1uT2sm2rniW2tknMWLgN7OYwChEQoMT6moqhhopIyEsGABKpOgPMAzpzB2pFoeYIxKByTOjD2YGu5GZSInqKWzNctrmPmUOOpUEAieJU/OaTWwrvcfW6y6PlDah8n2hI9lSOkSPSk2YYSpGuvDc61BR8sCWbi+bWGzTmUjmo+dPXFAOqgzJBMiRJEjTUaHWpltuKUmSu7/+M/1/kam9qbN96hQrSfBrLyE3sz2D6rVTif8AEJ/F/MKFCjHw/wA9Qn5Sfgvrv4b/APLUbtL6u36t+VuhQpd3/pP8Byx9Qvqf5RVWu6+j/nQoVm+X8ES8yJFv/A3P+qs/zGn3+qtf9Sv81ChWq/8An+eoPt8E/tz/ABV7+H+YU8/1d/8Ay/8Ac1ChR/I6e/3IOE9t/vP/ACPUXu99Wf4vzoUKzXBT8i+H/wCB98vrm/yk/wDWtVmH4/5K/wAi0KFKXL+TCXnYrF+w/qtWvYnsf9vEUKFXHhEx4Of4WvvH+UUeO/w38Vr8no6FSuYgu3+/9Fiv+F/0fkaYv8fj/MKKhWS8yK9SRh/q/wDup/M1WWD9o/5R/pQoV0hk4XyRu1frrP3E/MVG7Q+ut/e/pRUKhcsceH+dhjEeyPRqaf7XoP5qFCiHDM5lj/8AUPRv9tOdn/WWfvP/ADNQoVguSY8oR2bufX+tyrOx9Yv3B/7VoUK6Fx+epuih7W/xJ+835mrQ7P8Ad/2mhQquxjHzMi9he23/ADnU1tl+6PzNChWX8AXl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8442" name="AutoShape 10" descr="data:image/jpeg;base64,/9j/4AAQSkZJRgABAQAAAQABAAD/2wCEAAkGBxQQEhUUEhQUFhUVFBUVFBgUFxcVFxcWGBYWFxUSFRYYHSggGBomHBQUIjEhJSkrLi4uFyAzODMsNygtLysBCgoKDg0OGxAQGi0kHyQtLCwsLCwsLCwsLCwsLCwsLCwsLCwsLCwsLCwsLCwsLSwsLCwsLCwsLCwsLCwsLCwsLP/AABEIALEBHAMBIgACEQEDEQH/xAAcAAAABwEBAAAAAAAAAAAAAAAAAQIDBAUHBgj/xABCEAACAQIEAwUEBggFBAMAAAABAhEAAwQSITFBUWEFBhMicTJSgZEHM0JyobEUFiNigrLB0TRzksLwdIOisxVD4f/EABoBAAMBAQEBAAAAAAAAAAAAAAABAgMEBQb/xAAuEQACAgEDAgUDBQADAQAAAAAAAQIRAxIhMQRBEzJRUnEikfAFFEJhgaGxwTP/2gAMAwEAAhEDEQA/ANWoUKFdxwgojR0VABUdChQAVChQoAFAUcUcUhlH3z7U/RsJcedYyr6nSsC1Jk1o/wBLnaBZ0sKdAMzevCs3uHLpXJmlvR2YI0rA9ymS9Nk0lsQy7RXOdI/kLbilJYqJbLOdWNLxmOyLAMnnRQWLxWMW3oBJqKEzmZ051WFiTJ41edkYR75Cp8TVNqKtiinJ0hCYJOVOLgU6VoXYvcizAN0lzynSuqwPYGHtezaT4gGuWXWJcI7I9C2t2Y9asldpjrU7s3EmxcW4hgqZ00+FbQuDtkQUSPuiuW7290ENtruGUK6jMUHssBuI4Gnj6lSe6oU+ka4dnS91+8wxegUiAJPWumrhPomx6XsMQoAZGIPP0Nd3Fenhi4wpuzyeokpTtKgUdFRitTEOjoqOgKBFHQoUACjoqFAAo6KhQKgUKFCgVDM0KKhVmaBQo6AFBQBQo4pN24EEkwKVlUKik3rgQSxgDnVY/bEyQMqKJLNpp0FZz2z3+vNcPgEBAdJUMWHMzsKyllS4N8XTTyOkjvU74YUvkz6zEwYn1q9ziM06RM9K8/do9qO7lyoDEz5RAn0rXOyGYdnKL0hnSI2Inb0qY5ebKngcWo9zJu+PaXjYu64IIzZV9BpXO3K73H9zVIm3cI6N5hXM4/uzfT7IYc1P9DXnvqYSe7PQXSZILgoWu8BSPCJ1INOYnDXEOqsPUf1qM1+6o4itE0+DJ7ch3sVAgVXkyZqxwnZGJxJ/Z2bjzyUx867Dsj6JcbeEuUtdGlj8QK1UX2MnJd2Z9Xbdx8Uq+s1o3Zv0W2Tg/AxOU3QSVu2xDCdt/wAqznt3uliuybmZlL2p0uINCP3h9k1ObE3GisOZKVmiYTGCRVvh78ms57M7UkKQa63s/FTXlzhR7OLKpnUI1O7iqyxeJGlHiMYV4GsU6Zu42VfcDsR8JjcXoRadgyctRJrQ6ouy8eBB51fKZr3elyqcFXY+e63BLHkbfDCijoUK6TjAKOioUAHQopo6YAoUKFAqBQFChQFB0VFQpiGaOio6syQKOiFKikykCuA+kPvWuHuJYU+cwxJ2HKa7+sv+kruRdxV79Isy0qAVETI2OvrWWXeOxrjdSTC7wdpO2GUCC1xCzEnTIOIHE61xHiBfWuvwfcnGX8KiXcttrX1RJklTurRXMdk4HPjDau6C2xDj7p2riWqEXKSPZ6XJF2kP9m277EPatlspBByyJHrvWkW8bdv20N4AMBqF2mkXcQqIFSAI0A00qOMVArizdTLS0d0cMZSUq3QnEvFVGKxUU7jcTMmqB89+4LdsSzGB/c158YvJKkdU8ixRtj1jCPjLotWxM+0eCjiTWn9ld18NYtqnhIxUasygkniZou6vd9cFaA3uNq7czy9KvK+i6Xplij/Z8x1XUvNO+w3asKmiqB6ACnKFFNdJzCqRcQMCrAEHcESKOaImgaOF7xfR4jE3MHFt5lreyN6e6a5/C4e7h38O8pVtxOx6g8a1qaqO8vZf6TaMD9onmQ9fd+Nc2fp1NNrk6cHUPHJehTdm3eBqVdSa5rA4/gdGBgg7gjcV0WGuhxvXhzVM+hxyTVodt2xV/gHlB00qkyVYdktEj4119BOslepx/qENeK/Qs6OkzQmvaPAYqioqFAhVCioUAHQoqFAB0KKaKaYB0JoqOhEjVChQrQyDowaTR0mUhVFNAURqSw5rMe//AHWuW8QMbhgWB0vou/3wOPWtLmiNTOCkqZcJuDtGXdn4wXNSdBoak43HqB5an96O51xnN3CMozatbbQE81PCqPD9z8bd3C2+ZYz8RG9eJn6LJqpLY97p/wBQxqFt7kPE3y5CIMzMYAG81oHc7uyMImd4N5h5j7v7oo+6/dO3g/MSbl07seHRRwrpa7uk6NYVb5PO6zrHmdLgFFNFQruOEOaKaI0k0AKmimioUUAc0JoqFIdnK98ewFdTiLYy3F1aNnUc+o51UdkXSI13rusbHhvm2ytPpFYLju8dwzbttlQEgEbkA868/q+n1NNHq/p+ZpNM1q929Ysj9rdUHlufkKbwPe/CG4ALsTp5gQPmaxQXCdSST1pxGNYY8ChJSvdHoyUZpp9z0pbcMAVIIOxGoNKrPfor7XLo9hvs+ZfQ7itAmvVi7Vnz2bF4c3Fi6E0maE1Rkxc0JpE0dAg5o5oqFAB0KFCgAUKOKEUCGqFR0xaHZh86V+krzFaakYjwoCoxxaD7S/OibHWx9tfnRqj6gS5oGq1u17Q3daQ3b9kfbrJ5ca/kvuWmWVEaq/1hse9SD3kse9S8fF7l9x2XFGDXP3e9dldpNNDvha91ql9Th9yC2dQKKuZHe+37po2722+ANQ+qw+5F2dJNFNc1+tqe6aL9bU9w1P7zB70I6UmirnP1sX3DST3sX3DR+9we5AdNQrmf1tX3DSh3sX3Go/e4PchnSkUUVzf62p7rUY72p7po/eYPcgL/ABNrOjL7ykfMV5txGG8K69tt0dlPwJrdf1rT3Wrlbf0a3cfi7t+63gWHfMoibrgjWF2QdTPpSeaGXyOzq6XKoSdme20GnXbn6Cruz2BfInwiukjxCtskdFcgn5Vs2G7j4exZNvDZrFwiPHAV73XzODln92OkVnveLuhjMCGef0i3u1xJ8T711DJPqCesUo47e7O2fX15F9yP3Pwt7C4gO+RUIhvOpMHjAmtKTtWydrifEx+dY/gFvXz+xS5c+4C34ir7C91+0H2sOPvsq/ma6I6YqrPOzZZ5ZamjT7fmErBHMaj5ilRVD3A7NxeGuXExFsqjICpzKy5gYjQkzB/Cuxu4YHoelGtWZ6Ssijio/auNGGjxAQp2bdfSeB6VXnvRh/epPLBctCdFxR1QnvZh/eo/1rw/v0eND3Im0X1Cufbvdhx9qkfrhh/eo8bH7kGpHRzRZq50d8MN71A98MN71HjY/VBqRx4vHnR+OeZqMWoC5XyeuXYSQ8WNDPUct1oh61OplEnOKGcVGmiJpWwokZxRFqYUGiKmlbAezUlgKaaabanbAkAig9R9aMzTtgKLHnQAM700wNJzGi2BNzxQ8Soy3Y3oi00DJmcCh+kRUNqAekFkl780M9Rs9S+zMOzsqqfPccW7fQn2rn8Kya2wYHlmooVnb9yexEZRffztJCyPKpUwYn2jIInYRXbqKjYHDraRUQQqKFUdAIFShX0ePFHFHTE0SFCgaAoVRQmzZVBlRQqjgoAHyFLoUKABQoUKBDeIsLcUq6hlYQQRIIrMe9/dRsKTctS1k7jc2+h5r1+fOu/7f7bt4K2Ll3NlLhBkAJkgnYkaQppvszt/C4wFbdxWkQUbRo4gqd6wz4I5Y0+fUGrMaM0nauh749h/oV7yj9lck2+hG9s+nDpXPFq8GcJQk4sycQjrTLoadLRRZ+dCbRLiiM1s0nKalhqQXFPxWiXBE7wjzomQxRi7EU4z1k0WhlVIpTpR+IKBvcIpUOxAU0k2jS/Fg60LmIp6GFgVTQINRr3aBDEACiXtA1XgyJ1okkmiNomoo7R5CjbtNo2p+BMNcR9rZFLVDxqMe0jxFH+nzQ8UvQakiRcT40kppRrezRS3ao0MdoZyUZXpSmaiW9MCKVNBYk25o8kU7m6aUBc1gijcBoQKu+5IZ8aGCM1rDI4dwAVW64Hl5kgE7THGJFU2KmIUSzEKo5sxCgfjWkd2sEMLaW0h9mSx4s5Mu56kkmvX/TIeaf8Ag0dPYcMJBkdKezRUG3ak5kOVuPut6jgeo/GsJ7+fSNfxVx7NpjasqSpCmGeDHmbl0Fek2zeMTT+9H0k4fCE27X7a6NIUwin95/6CfhVD3Z+lB2vEYsJ4bRDWxHh+okyvXesTN01NwGLyNvAoQ2vQ9Z2bquoZSCpEgjUEcxS6xX6P++/6McjktYJ1G5tniyjlzHxFbNh763FDowZWAKkagg7EUE0OUKBNFNFiM4+mnG5LVi2Ny7P/AKQFH87fKs/stEEeoI0I6g8DVz9KPaIxGNKqZFkiyw4ggZmaORNyP4K57DqEEDhVRY5I7bsLtW52lhr+EvnNfsjxsOx9plXRlJ4kTE8Q45VzJFP91saLOOw9wER4nh3PuuMpn/UD8BVl3lwfg4q7b2GbMvo3mH5x8K8rr8e6kvgjIu5SOKRlp6KBWvOMRg0Xhmn8oFHFMROKrI05CaO6pJII9D0500hA0HWd808gKcacykwI8pjnWXbcuho2wo/I/wB6JBqJgcqS7iOI80E8DB3inBbztM6LIOnLanswGLrESBrB3ot4kcJpUEiNtyTvS7TD103O3rQvkEkyMuFUtJPr0pi7hZkggCrG4R7WgzHSeI5xS7QR2IjSOW5qlkl6hoXBATs+AOTD/hp1cMPZ/wCfCpDEgQd4hecTTd1ih3nkT+NDnJjpIj3sOg4H1H9aRdwIIlToantYMlpEEadelHcYQF101P8AanrlyNxXoVIwzzvoOIpwM6SIkTpP51Ot3BrAgERrSlQaiRw346Vam3yidC7MgDEEHX8KdsX13NOXETrJMf8A7Tf6JAMQTuPhR9LFTJdu5Pp1paH0qDYsGJJNI8VjMTM8NtKem+GMvuwgpvSdYWRPAgrBHWu0wlzrWd92sWTfIPukfGQa7fC3a9fo1WKv7ZKe51OBu6ivLXeLDm1jMTbO6Yi8vwFxo/CK9MYO5tWE/THgPB7UutwvpbvD4rkb/wArbfOt09zrRxxaiNym81CaY7LPs3HeGZ1+Feg/ooRrmD8d5VbrTbSTAVQELxwLMrGBp868/d3ezHxuItYdN7rhZ5LuzfBQTXrDAYVbNtLSCEtqqKOQUQKToT/okBByo6TNHNAjh/pK7lfpqG/hxGKtrpGnjINfCbr7p4HoaxPD9ojNDypAghtCGBggg7HpXqSaxP6bO6HhuMdYXy3GCYhVG1w6JdAHvaKesczRdDW+xn97tDI7FDOodY5gf3rbO+3Z3iot8DzeHbLdQRr8prjPo7+jG5eZcRjkNuypDLacRcu8RnX7CdDqeQG+gd7+0BbuJb4XEcR0BH965up3g7GoqWzM1fTSks+lSvAgk8AY60yyaSP+DnXjUzkaoRbEnlSXQzT6qwjTShrQKh+0wMGCG3J2kDQxO+lAWQCWVpBbLB0OsGT0pbdpgDJA8s5lYgr7UyOY13HCkm6S0lI8y+UaQ2gy/hWcxquLFYu2viAkjbQDQmYIP40zab9oySJkyR8THz0pDgO8gHKpK89ACT8TH4UeHwZ87QSQxELqwGwkDWJ4jlSSfLK35QZJ0UAEtLQvIcqXjLsELG6zECecafCl27bCGUEqoJAgrxCsNNo1n0pTW/EfQCco220aCdNdj+BptWOvQi4O2ptgk+cEjfQgjh0GoqS2HOWVB9kGOpIFNWcEba5mDTGYGPZHPrSr92WABgZY0BJP9zV1sFVsEEKtzKiG2+EfOg14L7fmU6ajnv8ALSkF9xMnMoEacg2vLSp9uyHXxLkZdIWdAS5VNeelOK9Bx3RWYhvEkqDCpp6SNYpu2zZuIBH4R+VTc/jKFAyEnIdIIGYkT8IpvCWwjHMoIWCYMxw24iZ24U3/AGOLtbDFlggObaYGhBqQ1yGUnQSsE9RMfjTmHylodA0kkKJM9PSo2HvC20NkKxmXKRAMzE89IpPYHVEgsGuECI4f3NMriAT5pO+0cKexbBlRgFSQYy6FgDDTyNVtyyWulQ4EEy3CAIPxiT1pxVim6Ww/ib43Mga7VCTGZ/WRM6dD+AoOhyAs0idOIgkyegkVVWQQ51669DHzrpWNGMpPsdHhbyrcVkj2iPhFdThsUDrNZuL5gMJ1B4gxrGbpUrAd5zauFbxGRoKsNlMCZ6TJ6TXZ00nHYpfUa3gsXpVP9IHc7/5dbLW7qWrtoOo8QEh1Yg5SRqsEcjuahYHtIEiCCCJ0M6cxXSYTFyK3ct7R0we1GN4/6LO07W1hbw52biN/4sQfwrnsV3dxdqRcwuJSPes3I+eWDXpO3iYIE6nap9jGEcTR4xpoMt+gju+ytexd1GUgeFazqV3hrjCf4R8DWzA1AvYmPONhpcHIcH+HHp6VJW5NDkGkfmjmmg9GGp6hUOzRHr60jNSGejUFB3blZZ9IuKBxSka+FbAPQuSf6CtExuLCKWJgAEk9BqTWRY3GJea9ddSxdtBO3BD6Qori6nJ9NBNUiNavZiCx0JMR0HL1p8WwRvpxIqoxLkGNJ8oWNh005zVqRlQNuGUGSIhpIJHNevWuFx2ORh4q6WUBfswDzMkkE/Km3cEzz6xTj3wDdAiSqspB0yggT/5GmrdxCNMgH7xIPyqJW1sG9Cnw4O4IgAk8wswddddTUa+pBC5tdm/eYaleUAEazT+OxZtogLGMvhiNyB5cvpHDrQxICgQugkHOCQxkag7RAA3J1FOidmQ7hZUAOgIUjXWCGB+HA+lXVi9mZcqlRoxYbCWElhy1qtTBjw2MMHcMg3yjTMGJjUHWCDwqRhww8sZSoJJMiBIlGI9nUzRpDuWGHxItggEFMrHUAAjUMI6xv0M1V2EUPBJEXXUkEESrMA/LWBUiyGAAUKcoLKYklDoy6dTOu3DQU3h8FLOGzKNH0M5Q4SSZniZnfSqS9C3P1LftAzlVQCweVkjzAIRDNOg2OvKq2UREUlnLZnL7jWAqjiSQjfH1pV64QWiJkKGPBtPMByPlHpUJ8ccxQjyaZJEAMQCoB208vGqorWScUypdQJMMFJkbE+YkAcN9aF3EZ7HgqDJ80TBLqM0b883yptmFtfOgKuFaQwBkABWHI5So9RvvRCyhkg7FsrcY1IkaazPx1rJKnuRq/wCSS+IYyANSPOBOp8qs5/0MfjR3MR+1LEgZQsZdoILQ3wjbnVd2X2ir3VfKSoaMg+yQdzvO5PrPKrGzfmUZYLIxMiJBaM0HeDtw0+NVNO9xxaoZxGHYFXQMrHzyTxM5xAEncGIpi7ZW1EtrGYDKJ9okgjhx09OdSsc0h0Am4ivbz6ktcBDZdTG89eNM3b36TpbTVZKldWAKajNpm1Exv8aWkpxQpz9uFALypGwYAE5AOEEGQOFLw9hTczFTsSZ4gnzL+OnrTdjsm8yQyGUnKW9hpYD12mlLbZAFYyd9OEDRdN4H5nlRKDXBHPIlsgRAQQCbo3k5VUZR8J2qrfDS0GIGoy5ZkyNY68DVnjbavoXCRAHlZpzgE8NtR8qbbDIM/m+3Gi8YOx3mZ1rRNoKT5KXHl3ciNTwOgUZiAp5CBHwql7VtCTlByHVDrprBBnrpr0rqscpyF1Qlycoka5cxYCANZM+uvCo1/CJf08wlsyyACPLsw6j55Rxrpx5OGwXNnN92+0/0e+CxORhkbXRSSIbpqBPrWpYLtLLxrOrPZCG86zm8NjbIO5n2cwG6kfgdNqusIj2wqwSqi2EdiJaQRB6jaeg510yyx7M1clex2VztZkDsfMUNtlk7ZioIEcNG+ddLhe0Ax02yqwPMHN/YfOs3u4k+G87OsT1Ux+cfOrPsvttbeXMSAy6cdZPl05sSfjXJ4n11+dyoZfqo0fDYrj/zqKdt3haIE/s2+rJ+yeNon8unpXF9nYvxc+UkXEcXACDOqgMD+6RJke+OVJ7394hb7PuuhIZ0yKNGh82WI94GdRtlnhWynbo6NSZoa3hpqNdqFjEB1DbAiRNeecD3k7Qu208C7dzqSrCdSpMlwzcipB12ine8mFxbCyFxNx/EDBka4UyuNRbWWhhljLG+taK7psnUjc7/AHgsLdSz41vxXmEDAtpuYG3xqTfxNeXuzmuYTFIXVrbqykhgQdfzra+2O9ISyGWCzICgJgEnSZ90EGTwijI9JVoj9++8EKbKyZjxCAdFIJA+MVxdmwzSV9kR8JIgHp/eo2PbMQbhJZyWfXWdToPs6RoeRpzs14ZblsyRMhgNRsARGo0Pyrgm7+o5Zz1MscXZIFt1Mw2YxOmUCFKmCCCRrseE0q920bgCmScrARrMnlwneOgppsd4V22Y/Z5VCjUB7ZJOvXUgjmtOX8l581rIAMzws5vLllI4nc6671G/DITsiYk5YKkyFgzroSQx9IPGlYKyt0FswGpEEelS3sK8FIOZZkcH8vlPMEbDhPWqN0K8BxP4md+s04RT2ZM1T2LnCJlceZMozi5I0bxJEARrxHCpTPMW1zZZI1bSZBBkabjjvFR7tshx4bB5XZZlREkkHczJ+VPXbnhqVdfNkhRG07z8p6aVMr7jpRRExWIyXSgygiAwWSJGoKnhEAfAVIYeQ3I9pTmESJiduM0VvCshByls2jSAxymZCkagRp8KkG4D+yYZfEUsBJkZojXcSIq4K1Rm13YvDJDlWzIyr7IEyQI3+H4zTWfOuoljz10ObICOYcj8KTcvBRlXRmAAPukRIJ5ab8KaxCspZjoOECPMfaE/Oo77FPb4BiMWxtrDELcUIw6jRSR6R86X4fkzzGVwCdQNZYaGddzUXG2CVAIKq0ZWjQxOU/KB/CKfS6mQI6MpCy5VpDtBysw5axpyqtW9k96JNizbdFt3DEMSNJkjMCgEgjTiKZW0LesBoczpEqSuZWEaAS5+A61JwGKIhQQysQksAInUoWO0gnURNRsYgR2VSW83ASsxMLcJOY6nXjNEn3Rd1Gxi7bK3EdByVhxKLs5A+8qyfdU0faV6Gw2hzOIJAEZQxKgDgTnzR+7ToRgQfMvhqQ8wvlYDLpyhx8yKkOSUC+ceyYGnmgAlZ0H2YPSr1JLcHv8AnwJ8dSLmVSzBgGlgF1liVG5YzxPLaRQ7M7VuILtskozMChA9kahNfsgqg4+lFdLO4UFgJGWYgEKAWJ4HKF/08qKxi1CXQNFgkHafPxPodYrKkaJsawxY3fO7N4ha2AzEqAyuuWG6hdtKrkxZLBgxYKZB1kN9skb7KemtTMTif0e/5h9S7Dy6ksBlDDNPU+m2lP8AZ7K7hlyoc2YzosG1lieEmOkiqT33M6vawrDFSoK7G4jTqBIGTX7J/OBTlksLTMyrF2WjUFRJzAA+yw300IadjTFy6FUMDmZmIuaERJiJnUiFPwo7OKgOpCj9mBougnQP1MR5ugpdgj8ka2DabUtkYlrbCPZjcb6ArBG5qStlXbMI8ptsQzaFTqddtJP4Um7dQW1VWMtvwhgNCvzINQrl5QgHsgup+MH8JJNQ5MrYt8HbVznYyZVlCwInMACNN8oOn96jXbbZnRpKsxCMwAgwM2XhMA9fMBvUdrhyKUBBWIGupDEqJ47CpONxTWlsxr7Ny6DqoLe0o5xlUVcWU9NURbYLArMlVMCdI9ozPHUfOo+FhltEAgCPE83skZfMOMdNatLAt2SzqiuCTlDH9nmBKxwgQdj61WpYKi6VU+TUzplzHSRxEzTrujJ7MtcFcj2Z0Zc2XWYG+h4k+oqLj8Q6NBB1uM06ZWbidt/70MDiCxAJEunpm0gAnnI3603bv3LbANquYq6vBBgiPjB3B0+FJXZafcgYLDi2VUTlH7UyeTSyiOZaP4jVu144jKrKHyRctg+yfD8+Uge1sRr0qGVlTAMK5TUg6MZWOOg3p5bq22lS8qXHIZS0A6agwYNVKcm7vgTm07shdq5Ld5b+UNlAySJCB9VbL+60xwpeHuHF3g9xzeJgMxkEgkCDB0ABOnwgcJ1rBqbZzNqFOTiShOgblrPzqPhcKFMiVJ8oGp1J3XczA/KlHJtp+wKTqiPiMN4TMu44HU5lkiARr/zoZXYCF8yFlPtRpsB5Vj1J+Yp69ZLgL9oNof3hqCDyIyg6cjzpu8zsqXSgzqStwcCG9ho5HzDoR1FNO1uT2sm2rniW2tknMWLgN7OYwChEQoMT6moqhhopIyEsGABKpOgPMAzpzB2pFoeYIxKByTOjD2YGu5GZSInqKWzNctrmPmUOOpUEAieJU/OaTWwrvcfW6y6PlDah8n2hI9lSOkSPSk2YYSpGuvDc61BR8sCWbi+bWGzTmUjmo+dPXFAOqgzJBMiRJEjTUaHWpltuKUmSu7/+M/1/kam9qbN96hQrSfBrLyE3sz2D6rVTif8AEJ/F/MKFCjHw/wA9Qn5Sfgvrv4b/APLUbtL6u36t+VuhQpd3/pP8Byx9Qvqf5RVWu6+j/nQoVm+X8ES8yJFv/A3P+qs/zGn3+qtf9Sv81ChWq/8An+eoPt8E/tz/ABV7+H+YU8/1d/8Ay/8Ac1ChR/I6e/3IOE9t/vP/ACPUXu99Wf4vzoUKzXBT8i+H/wCB98vrm/yk/wDWtVmH4/5K/wAi0KFKXL+TCXnYrF+w/qtWvYnsf9vEUKFXHhEx4Of4WvvH+UUeO/w38Vr8no6FSuYgu3+/9Fiv+F/0fkaYv8fj/MKKhWS8yK9SRh/q/wDup/M1WWD9o/5R/pQoV0hk4XyRu1frrP3E/MVG7Q+ut/e/pRUKhcsceH+dhjEeyPRqaf7XoP5qFCiHDM5lj/8AUPRv9tOdn/WWfvP/ADNQoVguSY8oR2bufX+tyrOx9Yv3B/7VoUK6Fx+epuih7W/xJ+835mrQ7P8Ad/2mhQquxjHzMi9he23/ADnU1tl+6PzNChWX8AXl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8444" name="AutoShape 12" descr="data:image/jpeg;base64,/9j/4AAQSkZJRgABAQAAAQABAAD/2wCEAAkGBxQQEhUUEhQUFhUVFBUVFBgUFxcVFxcWGBYWFxUSFRYYHSggGBomHBQUIjEhJSkrLi4uFyAzODMsNygtLysBCgoKDg0OGxAQGi0kHyQtLCwsLCwsLCwsLCwsLCwsLCwsLCwsLCwsLCwsLCwsLSwsLCwsLCwsLCwsLCwsLCwsLP/AABEIALEBHAMBIgACEQEDEQH/xAAcAAAABwEBAAAAAAAAAAAAAAAAAQIDBAUHBgj/xABCEAACAQIEAwUEBggFBAMAAAABAhEAAwQSITFBUWEFBhMicTJSgZEHM0JyobEUFiNigrLB0TRzksLwdIOisxVD4f/EABoBAAMBAQEBAAAAAAAAAAAAAAABAgMEBQb/xAAuEQACAgEDAgUDBQADAQAAAAAAAQIRAxIhMQRBEzJRUnEikfAFFEJhgaGxwTP/2gAMAwEAAhEDEQA/ANWoUKFdxwgojR0VABUdChQAVChQoAFAUcUcUhlH3z7U/RsJcedYyr6nSsC1Jk1o/wBLnaBZ0sKdAMzevCs3uHLpXJmlvR2YI0rA9ymS9Nk0lsQy7RXOdI/kLbilJYqJbLOdWNLxmOyLAMnnRQWLxWMW3oBJqKEzmZ051WFiTJ41edkYR75Cp8TVNqKtiinJ0hCYJOVOLgU6VoXYvcizAN0lzynSuqwPYGHtezaT4gGuWXWJcI7I9C2t2Y9asldpjrU7s3EmxcW4hgqZ00+FbQuDtkQUSPuiuW7290ENtruGUK6jMUHssBuI4Gnj6lSe6oU+ka4dnS91+8wxegUiAJPWumrhPomx6XsMQoAZGIPP0Nd3Fenhi4wpuzyeokpTtKgUdFRitTEOjoqOgKBFHQoUACjoqFAAo6KhQKgUKFCgVDM0KKhVmaBQo6AFBQBQo4pN24EEkwKVlUKik3rgQSxgDnVY/bEyQMqKJLNpp0FZz2z3+vNcPgEBAdJUMWHMzsKyllS4N8XTTyOkjvU74YUvkz6zEwYn1q9ziM06RM9K8/do9qO7lyoDEz5RAn0rXOyGYdnKL0hnSI2Inb0qY5ebKngcWo9zJu+PaXjYu64IIzZV9BpXO3K73H9zVIm3cI6N5hXM4/uzfT7IYc1P9DXnvqYSe7PQXSZILgoWu8BSPCJ1INOYnDXEOqsPUf1qM1+6o4itE0+DJ7ch3sVAgVXkyZqxwnZGJxJ/Z2bjzyUx867Dsj6JcbeEuUtdGlj8QK1UX2MnJd2Z9Xbdx8Uq+s1o3Zv0W2Tg/AxOU3QSVu2xDCdt/wAqznt3uliuybmZlL2p0uINCP3h9k1ObE3GisOZKVmiYTGCRVvh78ms57M7UkKQa63s/FTXlzhR7OLKpnUI1O7iqyxeJGlHiMYV4GsU6Zu42VfcDsR8JjcXoRadgyctRJrQ6ouy8eBB51fKZr3elyqcFXY+e63BLHkbfDCijoUK6TjAKOioUAHQopo6YAoUKFAqBQFChQFB0VFQpiGaOio6syQKOiFKikykCuA+kPvWuHuJYU+cwxJ2HKa7+sv+kruRdxV79Isy0qAVETI2OvrWWXeOxrjdSTC7wdpO2GUCC1xCzEnTIOIHE61xHiBfWuvwfcnGX8KiXcttrX1RJklTurRXMdk4HPjDau6C2xDj7p2riWqEXKSPZ6XJF2kP9m277EPatlspBByyJHrvWkW8bdv20N4AMBqF2mkXcQqIFSAI0A00qOMVArizdTLS0d0cMZSUq3QnEvFVGKxUU7jcTMmqB89+4LdsSzGB/c158YvJKkdU8ixRtj1jCPjLotWxM+0eCjiTWn9ld18NYtqnhIxUasygkniZou6vd9cFaA3uNq7czy9KvK+i6Xplij/Z8x1XUvNO+w3asKmiqB6ACnKFFNdJzCqRcQMCrAEHcESKOaImgaOF7xfR4jE3MHFt5lreyN6e6a5/C4e7h38O8pVtxOx6g8a1qaqO8vZf6TaMD9onmQ9fd+Nc2fp1NNrk6cHUPHJehTdm3eBqVdSa5rA4/gdGBgg7gjcV0WGuhxvXhzVM+hxyTVodt2xV/gHlB00qkyVYdktEj4119BOslepx/qENeK/Qs6OkzQmvaPAYqioqFAhVCioUAHQoqFAB0KKaKaYB0JoqOhEjVChQrQyDowaTR0mUhVFNAURqSw5rMe//AHWuW8QMbhgWB0vou/3wOPWtLmiNTOCkqZcJuDtGXdn4wXNSdBoak43HqB5an96O51xnN3CMozatbbQE81PCqPD9z8bd3C2+ZYz8RG9eJn6LJqpLY97p/wBQxqFt7kPE3y5CIMzMYAG81oHc7uyMImd4N5h5j7v7oo+6/dO3g/MSbl07seHRRwrpa7uk6NYVb5PO6zrHmdLgFFNFQruOEOaKaI0k0AKmimioUUAc0JoqFIdnK98ewFdTiLYy3F1aNnUc+o51UdkXSI13rusbHhvm2ytPpFYLju8dwzbttlQEgEbkA868/q+n1NNHq/p+ZpNM1q929Ysj9rdUHlufkKbwPe/CG4ALsTp5gQPmaxQXCdSST1pxGNYY8ChJSvdHoyUZpp9z0pbcMAVIIOxGoNKrPfor7XLo9hvs+ZfQ7itAmvVi7Vnz2bF4c3Fi6E0maE1Rkxc0JpE0dAg5o5oqFAB0KFCgAUKOKEUCGqFR0xaHZh86V+krzFaakYjwoCoxxaD7S/OibHWx9tfnRqj6gS5oGq1u17Q3daQ3b9kfbrJ5ca/kvuWmWVEaq/1hse9SD3kse9S8fF7l9x2XFGDXP3e9dldpNNDvha91ql9Th9yC2dQKKuZHe+37po2722+ANQ+qw+5F2dJNFNc1+tqe6aL9bU9w1P7zB70I6UmirnP1sX3DST3sX3DR+9we5AdNQrmf1tX3DSh3sX3Go/e4PchnSkUUVzf62p7rUY72p7po/eYPcgL/ABNrOjL7ykfMV5txGG8K69tt0dlPwJrdf1rT3Wrlbf0a3cfi7t+63gWHfMoibrgjWF2QdTPpSeaGXyOzq6XKoSdme20GnXbn6Cruz2BfInwiukjxCtskdFcgn5Vs2G7j4exZNvDZrFwiPHAV73XzODln92OkVnveLuhjMCGef0i3u1xJ8T711DJPqCesUo47e7O2fX15F9yP3Pwt7C4gO+RUIhvOpMHjAmtKTtWydrifEx+dY/gFvXz+xS5c+4C34ir7C91+0H2sOPvsq/ma6I6YqrPOzZZ5ZamjT7fmErBHMaj5ilRVD3A7NxeGuXExFsqjICpzKy5gYjQkzB/Cuxu4YHoelGtWZ6Ssijio/auNGGjxAQp2bdfSeB6VXnvRh/epPLBctCdFxR1QnvZh/eo/1rw/v0eND3Im0X1Cufbvdhx9qkfrhh/eo8bH7kGpHRzRZq50d8MN71A98MN71HjY/VBqRx4vHnR+OeZqMWoC5XyeuXYSQ8WNDPUct1oh61OplEnOKGcVGmiJpWwokZxRFqYUGiKmlbAezUlgKaaabanbAkAig9R9aMzTtgKLHnQAM700wNJzGi2BNzxQ8Soy3Y3oi00DJmcCh+kRUNqAekFkl780M9Rs9S+zMOzsqqfPccW7fQn2rn8Kya2wYHlmooVnb9yexEZRffztJCyPKpUwYn2jIInYRXbqKjYHDraRUQQqKFUdAIFShX0ePFHFHTE0SFCgaAoVRQmzZVBlRQqjgoAHyFLoUKABQoUKBDeIsLcUq6hlYQQRIIrMe9/dRsKTctS1k7jc2+h5r1+fOu/7f7bt4K2Ll3NlLhBkAJkgnYkaQppvszt/C4wFbdxWkQUbRo4gqd6wz4I5Y0+fUGrMaM0nauh749h/oV7yj9lck2+hG9s+nDpXPFq8GcJQk4sycQjrTLoadLRRZ+dCbRLiiM1s0nKalhqQXFPxWiXBE7wjzomQxRi7EU4z1k0WhlVIpTpR+IKBvcIpUOxAU0k2jS/Fg60LmIp6GFgVTQINRr3aBDEACiXtA1XgyJ1okkmiNomoo7R5CjbtNo2p+BMNcR9rZFLVDxqMe0jxFH+nzQ8UvQakiRcT40kppRrezRS3ao0MdoZyUZXpSmaiW9MCKVNBYk25o8kU7m6aUBc1gijcBoQKu+5IZ8aGCM1rDI4dwAVW64Hl5kgE7THGJFU2KmIUSzEKo5sxCgfjWkd2sEMLaW0h9mSx4s5Mu56kkmvX/TIeaf8Ag0dPYcMJBkdKezRUG3ak5kOVuPut6jgeo/GsJ7+fSNfxVx7NpjasqSpCmGeDHmbl0Fek2zeMTT+9H0k4fCE27X7a6NIUwin95/6CfhVD3Z+lB2vEYsJ4bRDWxHh+okyvXesTN01NwGLyNvAoQ2vQ9Z2bquoZSCpEgjUEcxS6xX6P++/6McjktYJ1G5tniyjlzHxFbNh763FDowZWAKkagg7EUE0OUKBNFNFiM4+mnG5LVi2Ny7P/AKQFH87fKs/stEEeoI0I6g8DVz9KPaIxGNKqZFkiyw4ggZmaORNyP4K57DqEEDhVRY5I7bsLtW52lhr+EvnNfsjxsOx9plXRlJ4kTE8Q45VzJFP91saLOOw9wER4nh3PuuMpn/UD8BVl3lwfg4q7b2GbMvo3mH5x8K8rr8e6kvgjIu5SOKRlp6KBWvOMRg0Xhmn8oFHFMROKrI05CaO6pJII9D0500hA0HWd808gKcacykwI8pjnWXbcuho2wo/I/wB6JBqJgcqS7iOI80E8DB3inBbztM6LIOnLanswGLrESBrB3ot4kcJpUEiNtyTvS7TD103O3rQvkEkyMuFUtJPr0pi7hZkggCrG4R7WgzHSeI5xS7QR2IjSOW5qlkl6hoXBATs+AOTD/hp1cMPZ/wCfCpDEgQd4hecTTd1ih3nkT+NDnJjpIj3sOg4H1H9aRdwIIlToantYMlpEEadelHcYQF101P8AanrlyNxXoVIwzzvoOIpwM6SIkTpP51Ot3BrAgERrSlQaiRw346Vam3yidC7MgDEEHX8KdsX13NOXETrJMf8A7Tf6JAMQTuPhR9LFTJdu5Pp1paH0qDYsGJJNI8VjMTM8NtKem+GMvuwgpvSdYWRPAgrBHWu0wlzrWd92sWTfIPukfGQa7fC3a9fo1WKv7ZKe51OBu6ivLXeLDm1jMTbO6Yi8vwFxo/CK9MYO5tWE/THgPB7UutwvpbvD4rkb/wArbfOt09zrRxxaiNym81CaY7LPs3HeGZ1+Feg/ooRrmD8d5VbrTbSTAVQELxwLMrGBp868/d3ezHxuItYdN7rhZ5LuzfBQTXrDAYVbNtLSCEtqqKOQUQKToT/okBByo6TNHNAjh/pK7lfpqG/hxGKtrpGnjINfCbr7p4HoaxPD9ojNDypAghtCGBggg7HpXqSaxP6bO6HhuMdYXy3GCYhVG1w6JdAHvaKesczRdDW+xn97tDI7FDOodY5gf3rbO+3Z3iot8DzeHbLdQRr8prjPo7+jG5eZcRjkNuypDLacRcu8RnX7CdDqeQG+gd7+0BbuJb4XEcR0BH965up3g7GoqWzM1fTSks+lSvAgk8AY60yyaSP+DnXjUzkaoRbEnlSXQzT6qwjTShrQKh+0wMGCG3J2kDQxO+lAWQCWVpBbLB0OsGT0pbdpgDJA8s5lYgr7UyOY13HCkm6S0lI8y+UaQ2gy/hWcxquLFYu2viAkjbQDQmYIP40zab9oySJkyR8THz0pDgO8gHKpK89ACT8TH4UeHwZ87QSQxELqwGwkDWJ4jlSSfLK35QZJ0UAEtLQvIcqXjLsELG6zECecafCl27bCGUEqoJAgrxCsNNo1n0pTW/EfQCco220aCdNdj+BptWOvQi4O2ptgk+cEjfQgjh0GoqS2HOWVB9kGOpIFNWcEba5mDTGYGPZHPrSr92WABgZY0BJP9zV1sFVsEEKtzKiG2+EfOg14L7fmU6ajnv8ALSkF9xMnMoEacg2vLSp9uyHXxLkZdIWdAS5VNeelOK9Bx3RWYhvEkqDCpp6SNYpu2zZuIBH4R+VTc/jKFAyEnIdIIGYkT8IpvCWwjHMoIWCYMxw24iZ24U3/AGOLtbDFlggObaYGhBqQ1yGUnQSsE9RMfjTmHylodA0kkKJM9PSo2HvC20NkKxmXKRAMzE89IpPYHVEgsGuECI4f3NMriAT5pO+0cKexbBlRgFSQYy6FgDDTyNVtyyWulQ4EEy3CAIPxiT1pxVim6Ww/ib43Mga7VCTGZ/WRM6dD+AoOhyAs0idOIgkyegkVVWQQ51669DHzrpWNGMpPsdHhbyrcVkj2iPhFdThsUDrNZuL5gMJ1B4gxrGbpUrAd5zauFbxGRoKsNlMCZ6TJ6TXZ00nHYpfUa3gsXpVP9IHc7/5dbLW7qWrtoOo8QEh1Yg5SRqsEcjuahYHtIEiCCCJ0M6cxXSYTFyK3ct7R0we1GN4/6LO07W1hbw52biN/4sQfwrnsV3dxdqRcwuJSPes3I+eWDXpO3iYIE6nap9jGEcTR4xpoMt+gju+ytexd1GUgeFazqV3hrjCf4R8DWzA1AvYmPONhpcHIcH+HHp6VJW5NDkGkfmjmmg9GGp6hUOzRHr60jNSGejUFB3blZZ9IuKBxSka+FbAPQuSf6CtExuLCKWJgAEk9BqTWRY3GJea9ddSxdtBO3BD6Qori6nJ9NBNUiNavZiCx0JMR0HL1p8WwRvpxIqoxLkGNJ8oWNh005zVqRlQNuGUGSIhpIJHNevWuFx2ORh4q6WUBfswDzMkkE/Km3cEzz6xTj3wDdAiSqspB0yggT/5GmrdxCNMgH7xIPyqJW1sG9Cnw4O4IgAk8wswddddTUa+pBC5tdm/eYaleUAEazT+OxZtogLGMvhiNyB5cvpHDrQxICgQugkHOCQxkag7RAA3J1FOidmQ7hZUAOgIUjXWCGB+HA+lXVi9mZcqlRoxYbCWElhy1qtTBjw2MMHcMg3yjTMGJjUHWCDwqRhww8sZSoJJMiBIlGI9nUzRpDuWGHxItggEFMrHUAAjUMI6xv0M1V2EUPBJEXXUkEESrMA/LWBUiyGAAUKcoLKYklDoy6dTOu3DQU3h8FLOGzKNH0M5Q4SSZniZnfSqS9C3P1LftAzlVQCweVkjzAIRDNOg2OvKq2UREUlnLZnL7jWAqjiSQjfH1pV64QWiJkKGPBtPMByPlHpUJ8ccxQjyaZJEAMQCoB208vGqorWScUypdQJMMFJkbE+YkAcN9aF3EZ7HgqDJ80TBLqM0b883yptmFtfOgKuFaQwBkABWHI5So9RvvRCyhkg7FsrcY1IkaazPx1rJKnuRq/wCSS+IYyANSPOBOp8qs5/0MfjR3MR+1LEgZQsZdoILQ3wjbnVd2X2ir3VfKSoaMg+yQdzvO5PrPKrGzfmUZYLIxMiJBaM0HeDtw0+NVNO9xxaoZxGHYFXQMrHzyTxM5xAEncGIpi7ZW1EtrGYDKJ9okgjhx09OdSsc0h0Am4ivbz6ktcBDZdTG89eNM3b36TpbTVZKldWAKajNpm1Exv8aWkpxQpz9uFALypGwYAE5AOEEGQOFLw9hTczFTsSZ4gnzL+OnrTdjsm8yQyGUnKW9hpYD12mlLbZAFYyd9OEDRdN4H5nlRKDXBHPIlsgRAQQCbo3k5VUZR8J2qrfDS0GIGoy5ZkyNY68DVnjbavoXCRAHlZpzgE8NtR8qbbDIM/m+3Gi8YOx3mZ1rRNoKT5KXHl3ciNTwOgUZiAp5CBHwql7VtCTlByHVDrprBBnrpr0rqscpyF1Qlycoka5cxYCANZM+uvCo1/CJf08wlsyyACPLsw6j55Rxrpx5OGwXNnN92+0/0e+CxORhkbXRSSIbpqBPrWpYLtLLxrOrPZCG86zm8NjbIO5n2cwG6kfgdNqusIj2wqwSqi2EdiJaQRB6jaeg510yyx7M1clex2VztZkDsfMUNtlk7ZioIEcNG+ddLhe0Ax02yqwPMHN/YfOs3u4k+G87OsT1Ux+cfOrPsvttbeXMSAy6cdZPl05sSfjXJ4n11+dyoZfqo0fDYrj/zqKdt3haIE/s2+rJ+yeNon8unpXF9nYvxc+UkXEcXACDOqgMD+6RJke+OVJ7394hb7PuuhIZ0yKNGh82WI94GdRtlnhWynbo6NSZoa3hpqNdqFjEB1DbAiRNeecD3k7Qu208C7dzqSrCdSpMlwzcipB12ine8mFxbCyFxNx/EDBka4UyuNRbWWhhljLG+taK7psnUjc7/AHgsLdSz41vxXmEDAtpuYG3xqTfxNeXuzmuYTFIXVrbqykhgQdfzra+2O9ISyGWCzICgJgEnSZ90EGTwijI9JVoj9++8EKbKyZjxCAdFIJA+MVxdmwzSV9kR8JIgHp/eo2PbMQbhJZyWfXWdToPs6RoeRpzs14ZblsyRMhgNRsARGo0Pyrgm7+o5Zz1MscXZIFt1Mw2YxOmUCFKmCCCRrseE0q920bgCmScrARrMnlwneOgppsd4V22Y/Z5VCjUB7ZJOvXUgjmtOX8l581rIAMzws5vLllI4nc6671G/DITsiYk5YKkyFgzroSQx9IPGlYKyt0FswGpEEelS3sK8FIOZZkcH8vlPMEbDhPWqN0K8BxP4md+s04RT2ZM1T2LnCJlceZMozi5I0bxJEARrxHCpTPMW1zZZI1bSZBBkabjjvFR7tshx4bB5XZZlREkkHczJ+VPXbnhqVdfNkhRG07z8p6aVMr7jpRRExWIyXSgygiAwWSJGoKnhEAfAVIYeQ3I9pTmESJiduM0VvCshByls2jSAxymZCkagRp8KkG4D+yYZfEUsBJkZojXcSIq4K1Rm13YvDJDlWzIyr7IEyQI3+H4zTWfOuoljz10ObICOYcj8KTcvBRlXRmAAPukRIJ5ab8KaxCspZjoOECPMfaE/Oo77FPb4BiMWxtrDELcUIw6jRSR6R86X4fkzzGVwCdQNZYaGddzUXG2CVAIKq0ZWjQxOU/KB/CKfS6mQI6MpCy5VpDtBysw5axpyqtW9k96JNizbdFt3DEMSNJkjMCgEgjTiKZW0LesBoczpEqSuZWEaAS5+A61JwGKIhQQysQksAInUoWO0gnURNRsYgR2VSW83ASsxMLcJOY6nXjNEn3Rd1Gxi7bK3EdByVhxKLs5A+8qyfdU0faV6Gw2hzOIJAEZQxKgDgTnzR+7ToRgQfMvhqQ8wvlYDLpyhx8yKkOSUC+ceyYGnmgAlZ0H2YPSr1JLcHv8AnwJ8dSLmVSzBgGlgF1liVG5YzxPLaRQ7M7VuILtskozMChA9kahNfsgqg4+lFdLO4UFgJGWYgEKAWJ4HKF/08qKxi1CXQNFgkHafPxPodYrKkaJsawxY3fO7N4ha2AzEqAyuuWG6hdtKrkxZLBgxYKZB1kN9skb7KemtTMTif0e/5h9S7Dy6ksBlDDNPU+m2lP8AZ7K7hlyoc2YzosG1lieEmOkiqT33M6vawrDFSoK7G4jTqBIGTX7J/OBTlksLTMyrF2WjUFRJzAA+yw300IadjTFy6FUMDmZmIuaERJiJnUiFPwo7OKgOpCj9mBougnQP1MR5ugpdgj8ka2DabUtkYlrbCPZjcb6ArBG5qStlXbMI8ptsQzaFTqddtJP4Um7dQW1VWMtvwhgNCvzINQrl5QgHsgup+MH8JJNQ5MrYt8HbVznYyZVlCwInMACNN8oOn96jXbbZnRpKsxCMwAgwM2XhMA9fMBvUdrhyKUBBWIGupDEqJ47CpONxTWlsxr7Ny6DqoLe0o5xlUVcWU9NURbYLArMlVMCdI9ozPHUfOo+FhltEAgCPE83skZfMOMdNatLAt2SzqiuCTlDH9nmBKxwgQdj61WpYKi6VU+TUzplzHSRxEzTrujJ7MtcFcj2Z0Zc2XWYG+h4k+oqLj8Q6NBB1uM06ZWbidt/70MDiCxAJEunpm0gAnnI3603bv3LbANquYq6vBBgiPjB3B0+FJXZafcgYLDi2VUTlH7UyeTSyiOZaP4jVu144jKrKHyRctg+yfD8+Uge1sRr0qGVlTAMK5TUg6MZWOOg3p5bq22lS8qXHIZS0A6agwYNVKcm7vgTm07shdq5Ld5b+UNlAySJCB9VbL+60xwpeHuHF3g9xzeJgMxkEgkCDB0ABOnwgcJ1rBqbZzNqFOTiShOgblrPzqPhcKFMiVJ8oGp1J3XczA/KlHJtp+wKTqiPiMN4TMu44HU5lkiARr/zoZXYCF8yFlPtRpsB5Vj1J+Yp69ZLgL9oNof3hqCDyIyg6cjzpu8zsqXSgzqStwcCG9ho5HzDoR1FNO1uT2sm2rniW2tknMWLgN7OYwChEQoMT6moqhhopIyEsGABKpOgPMAzpzB2pFoeYIxKByTOjD2YGu5GZSInqKWzNctrmPmUOOpUEAieJU/OaTWwrvcfW6y6PlDah8n2hI9lSOkSPSk2YYSpGuvDc61BR8sCWbi+bWGzTmUjmo+dPXFAOqgzJBMiRJEjTUaHWpltuKUmSu7/+M/1/kam9qbN96hQrSfBrLyE3sz2D6rVTif8AEJ/F/MKFCjHw/wA9Qn5Sfgvrv4b/APLUbtL6u36t+VuhQpd3/pP8Byx9Qvqf5RVWu6+j/nQoVm+X8ES8yJFv/A3P+qs/zGn3+qtf9Sv81ChWq/8An+eoPt8E/tz/ABV7+H+YU8/1d/8Ay/8Ac1ChR/I6e/3IOE9t/vP/ACPUXu99Wf4vzoUKzXBT8i+H/wCB98vrm/yk/wDWtVmH4/5K/wAi0KFKXL+TCXnYrF+w/qtWvYnsf9vEUKFXHhEx4Of4WvvH+UUeO/w38Vr8no6FSuYgu3+/9Fiv+F/0fkaYv8fj/MKKhWS8yK9SRh/q/wDup/M1WWD9o/5R/pQoV0hk4XyRu1frrP3E/MVG7Q+ut/e/pRUKhcsceH+dhjEeyPRqaf7XoP5qFCiHDM5lj/8AUPRv9tOdn/WWfvP/ADNQoVguSY8oR2bufX+tyrOx9Yv3B/7VoUK6Fx+epuih7W/xJ+835mrQ7P8Ad/2mhQquxjHzMi9he23/ADnU1tl+6PzNChWX8AXl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8446" name="AutoShape 14" descr="data:image/jpeg;base64,/9j/4AAQSkZJRgABAQAAAQABAAD/2wCEAAkGBhQSERUUExQUFRUWGBQWFxcYFxgVFxgYGBYXFxcYFxcXGyYeFxkjGhcVHy8gIycpLCwsFR4xNTAqNSYrLCkBCQoKDgwOGg8PGiklHSQsLCwsLCosLCwsLCwsLCwsLCwsLCwsLCwsLCwsLCwsKSwsKSwsKSwsLCwsLCwsLCwsLP/AABEIAMIBAwMBIgACEQEDEQH/xAAcAAABBQEBAQAAAAAAAAAAAAADAAIEBQYBBwj/xABDEAABAgMEBwUFBgUEAQUAAAABAhEAAyEEEjFBBSJRYXGBkQYTobHwFDJCwdEHUmJy4fEjM4KSshVDosIWJGODw+L/xAAaAQACAwEBAAAAAAAAAAAAAAABAgADBAUG/8QAMBEAAgIBBAEBBwMEAwEAAAAAAAECEQMEEiExQVEFExQiMmGBcZHwobHR4VLB8UL/2gAMAwEAAhEDEQA/ANClMcmqpBgI5MRHOx5NrNGXVrIqKiZKrHBKiwNnhpkx1oauNHOkyvUiAqkvFmqTHPZ4b4mICr9mhezRapkR0yBBWeIbKxNlgU6whQIIBBoQcxFz7PHPZoPvoks8p7Vdn0yFApOqfhViNt0/EH5+cZmfZyM+Ee3aY0Ai0SyhYBNbpPwlmcHKPILXo1comXMSUu4D5EYjiPmNsZaUenY6d8oq9YFoKm0KTiKbRHCk1BxHiILZljBWEEZkmVa3ziXKmb/XrlxivloA2bolS29evpCsqaLiySAReBqPL16qIWkLKJrYDMPhUMcAcwDziHIVk/r16ziwsCbxAJqFA8nqIV3XBUvllbBSOy6H1pozolJUXTVqtiMIvtHaDs6CLktUw0ZS6iocG6KYuKvFlJnSyAoIGAVjmj3hzHlEyTMGAYfCG366Dywjz+XVZZ8Nv+39j0eLT4o01X8/UNLkKNVqCE0phqqoQw2FusGRNSPdSVHMqoHGovwPhHO9SBeUyRmVZBdP8hFBpPtrLQ4li+raaJBYpNM8H2F4TDoMmbmXC+/+B8urx4/Ns1Ht4s6TOnqF73UJ2rOqyRnVJJ2O8VaXjGWCZOtlqSuYVLCTsLYOEJAGKmZgHrG7s01KyoChBPMOQCI9PocUNPHZE4ebUPLO5fgBeMK8YsPZo57NHStFVlcoExy4Ys/Zo57NEtEsgpWRDu9MSzZo57NB3Esi98Y6JpiT7NHRZ4NolkfvzCiT7PCgbiWWqDD2ga0ERy/HlioIRA1IjqlxwqgkGXIVyCQolkBXYTQ9ZaOgQ1kOJTCKYIEw0iBuZBt2Mv227Km1SnQwWmoyq1CS1cAODHJjqwYc0Tcxoy2uz51nyiXoy0llDA0oYAUMxekbnt/2WmSZ6rRKSVS16ymHunMKbAPUH6VxsxAFQdU1G48I6MJbkmXp+gwyaOIlWaY8RpUwAs7AwUSWLjnBZGWUpXr164xd2GWCL+yvP1X0YoLOoZn16/aLKXpFk3UDN3zOQ9ftAM80/Bp7JMkoSTMWElBQeLuFMMyz0ziLau1EuWLskOQLoUaDVU8tQepz2YRUdz3klQ+LEcvTc4zd/wBeucJHHFO0uS6GabjtvoutI6eXNJvKJDqIGQCiCwHFvGsckaNWuWJqdfXulIxAAclRwSMM88Yq5EkrLD16fwjSWOXLkoZSiauU5XsMMHo3KHK5yUfuzRaPkpAIlhkubqhqgJJSrVcPevAi8aM+JIaToO2pVbjKSaJkqfZevopyAMZfSHadQSQmhOG79YX2dz2tqCfiC0l9pST5pEK21yURjKUt8vwerdzC7ndBo7FfxMi2yP3YhpQIOUwMy4ZamRLBd1C7mDBEPuw3xTDaI4kR0WeCw9BifFsIH2UxyJjwof4oFkS0T60hl+GZc4aEtHJ3NldkgTBSHLIJpEN46ibnDXY1kxqQ+WARESZM1YS5zANC2AlqlpLVh8uSDnFepbDfHJc8phrJZYzZbQPu98RvaC8MVaHOMQJJTL3wUSohpnwT2kwU0QfNs4UkpIcEEHDPjSPEO1nZuZZJxQustTqQoBgQ+IG0OxH1Bj26XPziF2k0Ii1yTLXT4kqGKVZKHkRmDFmPLsf2GjOjwJdnIzBz5btsJMtZDjDcYsNI6KmSJhlTAyknVOW5tqTFcVlJfDaPWUb07L07DSEVqX3fWLSzH169b4rCp2UIkSJ/r163xBZKy+lWhiD19c4rtLaPurvfCslj0J9bzB7Mq8G9evW+J9okEyShWLhSDy+eEAovayhlzSMPXpzHe/rtNPKAzJuQ9enMcTY1nWFBh+0QtpeR7PUxadmZ1yfLmfChaCTtcsW5En1WAjRTNfU75P8ASJc+eGCE0A89vr9YjFk/Q9uJaElcM0cvvJMqZ9+WhXMpBPjBFymjDQKOEx14a0PMuAQEowVIhi5RgqENBYRpTHRDiIa0BIlD3hQ4JhQaJtKe/wBY6YGFwaXrAxlKaBrFPWEMo1IdNOHCIaJlYZDE29RobNyEMTjBZiW5QLAcM2sdmYQJMK9WJZAl6BrMd2tDCYIbO95SHCbWGhOEdSli0GyWGmLbCC+0UiICXLx0HKFAUfazs2LZLoAJqXuHb+E7j4HnHlNps6gWUNdLgghjQ1B3iPdECMP9oXZq8PaZYYhu8AzyC+OAPI7Y14MtPayyEuaPOUrYtBACk7vVYbNl1eu/cfpHUTSKYxtNDLexzgzv69c4sbVpK+p8hh6HrpGblTAC8T7IvvFADAYxGimUF2WPaHRl0JnIDBTBW5RGPOvPjFXZphwJpl8o1luN+T3WKlDywPURjZSy9efKAJiblHkld7j6whSnxOP7RxMpjXj8vOCzJooPR3xBz1XsTpMqsaB9wqR0LjwUI0U200jz/wCzy1ak1GwpV1cHyEbBU6jRgyNqTRW2SQuHSp5iGJkFWutIrslh12oiCotTiIU4w+WaREwWThP1YUubSISl0giJlYO4ZMm+0COxAK4UHcHcU4mecFkzmJxwgM1izQ9QdsnEUlVi73KBplkmOy5ZJaC4DiYlgchINW5wVS3HDGISyXLbYNKBKXiBsMhWtXOkBXMZucFljV3s/wBIb3LpfZjC2DcIUbfDCHjqBSuIFIl2XRExRJuKY1c0HUw8U5dIKt9EWQS/CHqoYkTrJMReLEUB/lrmg5U7p67sYp7XOmIT3ie7nIIdK0koBywdWBcEYiL1psj8Fm2RZTBSmMcCqeEZgduUpLTJSkncXHQgGLCw9pZEwslY4Gh9cIEtNkj4FUWXCfOGzkggpUAQQxBqCDiCIfInpVgQ4yz6QKe+yrxn6dMW/U8g7W6L9nnqQMAQU5uhQdL8BTlFFfJj0f7S9GX5aJwxQyF8CTdPIkj+qPNlIMdbFPdFM143cQsuSSYvdHKSgRn0zSInWWaTFjJNWjRWW0Erc1eIfaGx9zNCgKLAXwJxHz5xP0LYSsgD16+W4xr7Noxy5LBgkb0itepijJlWNWxtHpsmpzbMa48/ZHmsxWB9esYdcePSdDfZcbcqZeAkpSu6Vpe6tJAU6EEMVXS2QeK3tZ9mc3RrLKxPlH4gLqk4OVoqycBeBIch2cO8JblY2owPDLbdld2EnXbQ2SkqHMMof4mPQWo0eW6M0glFolFIYBaSd9WPgT6w9PRVTcYyahVKzGxGZBguhiIuWYJLVh0jOAJMmMwMGCukRZtS+yCS1uOEHwEMhTwr0DC2pDpYpAAGMKIpmGOQQjFWcFSUjal+lY4NUpJ38tkNs83Xbdd6AtB59AHyo+/00Ut80VjStiCNkCma2GGMdQCUuduO31844qZdp+ZucFINIbLUD0jsosKYYQPR6Xves6jwh82zkJG5WPrhBfdEaRMSqoTmx/aJFisJWopBaleG3xDbzAtFaOM6bmEJFVbG2b41Fq0OhaUgAgJqkOQl/vKaqi1KnONGDT76lLoshi3cnLNYJUlmqofEoeVGEPnLBwY839frFRP0DMlh0Xnq/dzFJJcN7qmpTJQOwuAY5Y7AsIIU6ksyUgXVpDvrzEmisAyadWT01GMVSNUeOEietiktgDd8vqOkY2YWXbQPdvylADATFyHWQ+Z1Cd9Y0lstvs8ta5lb11kAVUqoQlO1RJb9ozNuUiVKUmcoomTVrmzCkd4ErXgiiklV1ISkM73TSGRJHnWnKrLBnNMMCBdwiul2BSjqgvu/SNdYeyirRP8A4cyXMlByVoagqdaWTfQaOx2tGvVoFMpDJISN2J4nExZKdcIpjj3cs8sl2i0yKi+w2gsOuGOWyNZo/tuhkCa4vAEKLUOBSSMQCDVn4vFzM7Oz1glCFlO0hh1MUVv7IkoIWhlO4Kd7PTDFIjPkhHJ9SLHjtUX0+WidKUCykTBXeDHlHaXQK7LMIIJll7i2xGw7Fbou7HpCbYJgCnXJJqk+Y+6oePjHoUqXLtCEqF2ZKmAUIBBGDEH0GjFzp36pme3jfPR4YJYFSeWcHs86tI2HabsEEX5lnBupqpGJSMyl/eTuxG/Kt7I9m0zZspU5QEsrAbFw4D1ozxp97Fx3G3Bjed1H/wARtexPZ6YuWJhQsgijJJAG9s2rwaNKuSG3RquzU2XJmzJCfdKUTEAl8rkziXSD/VGatWrMWjNKlJ6EjyjnaiD+pv8A0ep9nTjFvFjVJJO/LvywJ7UzLLJXKkJKp89SESQA91ZdJU2D1Sw2s9AYmzuxdlsNmVa9ITp1onAOV94pipVDLloUWUFVBC3Cg7gCkQbApEq22WZNYJEwpc4AzJa0pJOQvNWIH2xaY760pkJLokpBIFXmLqXG5N0f1GN2ld4kcj2pGtS360/6Hn06TLmTv/TS5qQtepKUQshzqpSoMVYsHD4VOMeur0HPlpSqbLKSEpvFLKDsHqnfGc+ynQKZap1vnn+FZkm4fxlNTXEpTQDbMGyM12k7TTrbaDNmk3QXlywaS0jBI2HaqhPRny4lkXJyJYlI38R5iavvjB2LtFPllOsbrhwrXDfLrGksvaxExpa2QovdLulR4/CdxpvjFLBOHPZRLFKPJbIUWMdsyyG8Y6jCuLF4JZgyh05RTfBXYOaS5GyHy1EDdSCzFC8SIHKF0tlEsG7gdcORhQ1KSMIUSwbmRJMzXfC6f1iRfKwQKmim2jD5xHlgunf+/wA25QSVO7uY75H9uohGM6HLUe6pgFeDCGrwU1WZuDR21TmlsnMmFJId9w8GieLAqGWeWwHAfX5iJM+WosmjqUEjiSGp1eBGaCQcvVIBYtKBVvSD7stnG1Rqf+PTW3xdhx+8mgpWzdaEkhFmSsAssghg7pNQafhu81GLeyW2ScVAH8Tp84odCaWRICZFoKpaJepJmKBMuZKBPdnvALoVdughTFwcYtp+mrER/MQrch5h5BAJMdevQ3JpILb1AkIlMpStmAGZJwir0rpBFnQEklRLhKUi8tamdkJGJ8AMSBA7NpJZRMElBkArA72egoupoHTLJCllyWdkhiSduWt+mZUgkoUtcxQZU1ZeccaAkMgAhYCEgJC5JSoKC3gpAc6D2qaUK76e3fVCJYN5MgKN0sQRfmnAqBH3UkEi9h9LWszVFqvRuJYigFOAAprIBYjukdNGYcRydqgAsD8LMwOKLqS/dpIFYpV4ufFjuGJD9YvjGuTJkyXwj077NdBS/ZFX0AlSwC4rRAwq7OTs5RqdGaHlJWslAJCgQVB2BGQJLYcYp/s/ITIWjBiFYM9GJFSDUZGL6xTx3ix+EHLJxGeXZrh9KJFpS4Y4RRW/RqFOG9eqdYsrRafXr1WK6dN9evVTAHMZ2j7Iy5iSGxEYDs7b5lgtZs0z+XMUGejKPuqGwGgPLZHsNrU4IjzX7SLCmZLRMZpiSxyJBBKSNuBP9ULKCmtrEnG0acH+IWz+sZHSlmlyZ5IATKWlbDABRGs2zF4vey2ku+ky1q9+7dUdpDAq5ivWD6Q0OifLXLUKEAg5hVWI6tzjkJ+7nTKcGb3M3z3wyjsPa46ky+krlEhVRrINF5uXACv6YstOaYBmiaCCFgOxfWAAPUMesedW3RS5EwpWN4IzG0RJsdhUvBJGy8pCH4Xi8a8kd8ao9Fpc8cMlkUl/pmztNvlzpZRNYpUKv1xFQQcxsjGW+SZa1kTCpD6pUDrUqL7EEj3au7ZRDm6YWh0pSynKVA1UGozuz8IsLFpAFYlkKCmFAHSNUFjnCYoTw8mzUZdPrGo8J+v6+C+/8yP+lS7GJakEzCtSywStLlSQD8RvXc/9sFqtFFOmAUTSgO/M+bGIa1omTFPqykkkgMl8glIb3lEHKgEMkz992uFSGalRXwNI3RlfZwMuNQfyvj/Hn9PQuNFzbyrhSFEufrww4RzTOj0oNM6h9l0ljAdH2zu5iLxGRcYNg4bnBO0lvvTdR1FWqgZudWHKS87JaXUtFxZdnCTmzDVO1gegjSlYBHBucef9mpJ9pkyZawCFAqUcDksj8N28kbabY3loklKlJWGIHHxjn6jGoyteTJkhzaJKEE03iGFdTufxwh0ucBdUcGH084baEVJyU/rxjIiigkicQkBoUPlgACFAsfaQJiGQThWnTGBTKgKFcz1r63wS0qqOfm1fWcPCSgs2ZDbyx+URMrujoKSQMgX8m8D4QwzGJAwq3AwUpTcBzwH9WD9IZLls96hYgDeGbygWLdg1gd2lsVFI8f1im7Q2P2O1OkkpmJBriC4JBIFXN054Z4G+s6iZqEgDELD1FDeFOUR/tJsbSZajUhRc/nF7lUGOloVXLNEI/K2TtB9tylLXuO//AJAP/dxGAnWj7QyG1mBKTTVoUrzBIxSMo8blWwjOL/QWil2hYDsBVRPugOcRnUs2bEbI6TikFTk+EX9q7Uqm2eaXJUJkm8GclEyziUqj1qFcyMHEZw2afN1iFOak1e8QQThmqWlXE743Nl0dJs6SmWgEm65JBKrpBDpONchgYmf6psV4t+mcV+8rot91f1M84TYWNQc8jhjhiaFXNET5E25XD0cGxqFf2xtV2xEwNMSlY3iu2hFRhGa7RaJShJXKN5GYNSni2KWCQ4qyAlql3jl8MSWHyi67Ldq0SZqXLIULqtrHOgDtjRJr8TRrZmlAia94VBGL47ht2UG2PENHWaZNWWUESwRfmKqkNkB/uK3VA4Vj03sz2ns6Zfs4AKqC9MZZmBNLiycCHwFA4GMJNeUPidKmaVWkgc/WHDDygftD8PWzmIgTrJIX8JlK2oJA5pNOVIhLkzZfukTU5NReXwmpL7CYrLyylyDNmhAoDVR2JHvH5cTFP29tSVSJmqhQQU3QpIUALwS20BjgGixs1quS1HBczHGiRgmvU8oyHbi3gSgj4llyPwh26k+EFdgl0R+ys5IumWCEKC6Gt1dTdfMM7E5M8Xk5XvNiC/0HnGR7HTT3ZDs02WR/UWOWwb41F8g3SKqx8fXKObq4VktGCa5TK3tXYgqSZgAKpYSsbboYqT0L/wBMY+2TwpN+WWdwdoIxB3xvUMb6ccMdhDHz8I860ho5UidMlXgGOeYHukPuPiYt00uNrLMc64O9nNChcy/NAUhORJZath/CBU8QNsA0/pUKtClWdCZICUpaW6QojFTPR6UDCmG2ym2i5ZtU4hqbSdbxeMsHfHfXPpGvs1xlXKCyHdzU5g0LnZEpM1Idwrg/nEW8AKpxwL0gU+1lTbBT9BDBCLtar7k8MsNkSLNazVZLqUClG0A0URvI1eBMV6C/z2ARdaD0UueVKQkkJYAOKO7UJ2D08BtJWxW6Nb2W0BZ5ln7xyqa4vkkpKNyQk4Vd6v4DRolkHEqDNrFzTImA6DsKZEkIo5IKzvJryDN+8GmSSS2DqA60aOTObcnzwYpTtteCRIrLY4gK6H9SDB5jKUiuA8ifP5xFs0wX8/iHy+kcFqZRxYADoA/yiqrBQecSFFmZz5woilYU5KmJJLc4UNQbrycmLBO0Ah+RHzJPKJNoF5NKEKrxCS/hEWUhlE7AkHidU8c4NJtGsXZ8OLD9TFbXoUtehGWvWYYBQPJyfmI6iaS6jv8A0PnD5aRQnMJP784AT/Dpi5HQYHZjD9jUXfZyQPaUbNY7QxBPn5RF+0GYF2Lei7/xU3kowWwWi4pEwH7p5MoP1fpFP2rtQKZyclBR5s48R5Rv0j+X8mnD9B5pZi6ufrP1tfH0/RUoSJCUUBICl8W+Qo26keZ6IUDPS5cXk78xxbr1j0Lv+8mN8I1lVyfDiS3QxvySsfGqNDYZ9xHen31D+GMbqTQr3E1A4k5iOTNIhf8AMQle8iuRxEUemNOplJvrvM7aoJalOHu50jMaS7QLmqnSAAkXFKQpJN43QJgq4oUO43wiTZY5JG9MiymoM2WdxC076Eg+MRVWUP8AzApJoWBfhdzHqsZjsdar1nu/cUocjrf9jF4qYw5jbAap0RO1ZSdqrOJbd0CJZGqHcp2pDCm1wCS5cxlZNuKT6HzpmNzk44bfTcm/IWPusroWOO7jHntqFfR8iaRbCVqimcadm80P26ISEzdcAUUKKZvENVuOyNBJ7TyFf7jbiCDzYN0jx9FoI9et/WJVmtZBG4jwf1yiOCCsrPSNJdsEIcS9YkXkqLhFXD3TvSYw2lNIqmqJUSScSfXhCmy1ESvyr/yH1PWGexm9EVRBJuRd9lEsibwCuYdo1MpQKxewYjYwH0ii0MRLBTmoN4jwbH9ouZqnmttCh0BHrhHN1XMimXKSDyaFW0qY9CQPKMn2+sSVXJzPUpORwvJ/7+EaOzzDe3tv966z9POM52vtbi6KA3SRvijFxNMfDilJvb4V/sZKXpVIQUXSxIJfbAJqKuKp3ZZ1iMqzm+cG3kRNlqlp95bnYn6mOmXJ7eivtEwndsEAAJObxqtHaO9pVdRLIFHUThyYucY1Fn7BWYAXwsn8zPy+kVZNRDG6Z0tNoc+pjuguPuYTQ/Z2faKSkEjNRISgUfWUaDCNV2e0daLNOShclaBmVAgNtfAvk0aPQ3Z1FnWpSFqKSLt0s2I2Y4RpLTpJU6UJMxtX+Ws0LjBJU7MRTjd2RllqlJuK6L8vsrLHA5V83Nq/H2KmeoByMg7HYQ3zB5CHrtRUzZNyqa8QGMDtM7Ij3iOuUNEllVqAEc9QA84y0jzNV+oQai1c25qA+ccJvXq5A7jd/RJ6QRYoSdgr4U5mIKwyb34h0IP/AOvCClZFyXVnlpUlJIqw8KQoKLS1Lr8GhRn23yVlKmhO0APWhYjzd+YhBLBRdtbgWy8KwWUm87YpDHqD4VMNE8OHypzIP1Phzussts62q+2nRJ8jXlAhLLcSP8Wf1uiYlYut7wdiN+ANeXUwMEBAU4JAcb9vJ4G4CbEZpMtLAUSoHYz49RFXY7f/ABFlQCrqMFBwSpSQHBxpePKLGasPxKB4kN4xnbULk1RGCkh2yIVh4n0I26WXaNGCXaMtLtyTNF9EssRW4Eqx2pKa743JShIJluA7kPe51BPjgY8ytExph4n1iI2GiNLXkA5hgeQp1HzjoSL4hp1lV3neIUA5LtRRBuhrxdLAJLOPi5xWd0tJC1y3W6WUylEggJKRdN0AB2Bo1AzRYz5twuPcJ/t3HdshybTA3Boi6EtUuSopQFa6kJ94LSMG1gAQdcDj439onRBlFKjkSK4XiD0p+kSZ0q8Ge7xrnm2EBu+SRCW+cO6mH8JHUt8487tiq/v8xGw01aT3ZQxCnF4iqWZw5TUPjUDjGPXLKlev1+cNBiT54GyZJJ9evW8Ro9Hdn6AzDdH3fiIPlT5nOH6L0eJQC1e/kPu4Nz8t8WaB8S6bAcf6vpElO+gxjQYTEy7pSlgAa0Ual8chBpNrRNLLYjbmN4iP7fllshs2VJYKTeSp9YOGI3bDFbHYzRqSu1KTT3VgcE4HmpuQi3uUvk1SokjNlDHqMIz2hputNnbSq4PwJO/I16ReicCVOaVNfxEH5GMOdveY53fBKkoBSEkkErptBqD43YznaKS4W9SEp8Ev9Is5NoNU4qUQ3NkghsTUxQq0neSVEA3rzjJqhujDlFSUk7R1vY+NSyT3f8Wv3MjaLOFVekHstiCBfUClPB1q/KMAN58YsZaUhWogBRwxWeQJPlF9o7RCEDvbSoXRW6S/95GP5RjnsjepuTqKLlpIYFeWV+iX8R3shoa2TlJXISmzyh8aw94ZuGvTPADaI1VplzZy+7sA9rWKTFpRdkoOY70zLpL/AAgltsRtHTvbJaptpmGzaPTUh7i7Q2AURVMt6XU1OA2hmlPthmMJGj5SZElIupUUi+QKAIRVKByJhpYYS7QIa3Pj+iTX8/p+C5/8Q0lLRfmqsEsfimzE/wDK63jGaX2vZfdz0oxKb0uYmYhxs2jeH4O4gln7J261Dv7X/BQambaplw12AuquxhHJmiNFy6TLRaLSpsJEtKEcL017w3wktLjaqi7H7T1EZXJ2PmafkpoZrY3SUrYFsyU0G/CLKRaQrAg3sNlTRjzblGSnzJaJiylCzJpcTNuLWDtvBIB+KjPUVNYFo3tamTqpRellYVcKNZDEF5a3D70kMXBxrGb4ZpUjL7QhDPJ54NW+11+fybEEKTiwAAI/ESWI3BgYHLF5Kdxc8t2eKYBZbYJgvyyCA6mxwJGsNt1nB2xYplJBvJoA9MrqqqbbTDdGdvb2cRuhTJYUXcYDPcN0KHJtQTqmWCRR3bCFC/P4QtP0IhnBAUXYk+DOlvvYNX9YHIXVJX8SqAnG6kmp/tHLdEdci8hhS9QDFizfQ84fNDy0F/ukcTqsf6gA++J0GqEm0KQpjQknq9fBzHJlqukUqCelBXkcPxGH20MUDMpvKOBYU6m6Ir1rKlNgSTvYhiBwoeggrnkKth1Wi+kfmungSfIknlFZpC06pJDnEgVLh3G+rRIEwhIBBGs3MKJHgf8AkIBaJd5WxJBJOz7x8TzaLYPa7HjcWef2tesTzg2jtJmWaYZjIiLfS+gwXWmgIcDYq/hwIBPMRTr0QsAnYlK+IOLcCQI6cckZI1KSfJprFpILNKvQpONaVHWJU2QhBusonYTQbmGPOMeqSUBBDuQ53E4fLxiSvSc2+WKsE7/hTt5xKGs2MieWYMBsAYeESZltRKGsXV90c/ebLGmNIxSNKTiWBLlg2HvFhhk5Z4Eu3qBr++/yPTZE22LJky121feFaVEKOJG/IioUOo4YRYaNs4WO8UAkvQpDAkVdSXILFqhoz6J7msaVE1kJAyT+8GXAI/cntdYqN5WWwcA+O+BTLW+frrAJtpvNuDPwqTAUEkjYS3D0IS0NuRI76BzppIZJYmj7Np5DxYZwM05t44Ab8oNKQwO0gjg3wg8qnfwhJTpCynSJktISgAYXLoGxgw8/CCotAF6uJHgP0iDOmZpybxDh97+R3RxSjdd6EjkwIP15iMlGai7sE3+NJNaKGGJLhmfNxTjFDp/RyBOJlzZctKzeKFOE1NVySaKQS+qSCk6pwg5Ubu9iNjVy5M0VOlLSVhpoBqXJDpKqaxAqlZcOpOL1D1jRhqmmadPNw6dMIrScmzjVWFHcxUd1Mt1BEWz2xdtmC+4kpL3du7ed+QipVYpZqEqI/AsKHiL0TZGlO7FxCFA4Bw1ee+NPXRe5N8stO1On1z1Is0v3EFICU4KXgKbsBxj0Ds0LHoiyifMQmdaiCEVDlRqUoJohIeq8T0THmPZmzEz+8VW6Cp95p5PDtOaVmTrQoB2QQhIyH7kGJYtlx2k7ST7ZM7y0zLzVSgUloeuqMsq4nEmK2y2/a247PW0RClW5xeUAWapHTjh4Q+fpIEUSRvNB0eGGLvuErDhddhb5/WJv/jV5AX3iQTuZ+Iz4xkjpE7Ma0D+eEWlkt6lJCUX1qu3mokAAkF+fnAsFjplqNnU8sqCsHBdO8ENrDcY0PZ7tH3yhLUkBV0hJBoWSaNkf12CMfb7OogKWtKXdkjXLBnLp1cSBQ7dkG7PSFCalaVOAtNSCK1LcSPnFGbHGcW/PqVZIxkrNxa5qVLJvgHOhxFD4vCiDa5Uy+WQog1cB8a4tvjkYEo12ZFVdl2nCtFEXhuwBIbDIwKYzEszlLAUZ1hXLWJO5xBLFLJmqel1L9HIG/AdI6izGYgH4k48gQkjmkU3iKGkmV9MHa0uCCBg6DsxJHWvOAzJQSsUB/Qgg8a8yDtid3JuVAeo3PdBrtyHAxGk2YmazuKpcnIM53F70RdAXRDtNkKnS7OVkH8WrXiwI4gQyfIKwQKEkgjc7uObHlFtMs2rwMwHa7U51aGJkEMauAaY5FVDwg7iJmaGjzdYO4Kg3AAhunjDF6PBJpglQ5KJJHUmNAiz64qGAJpuy44dRDTZQQVENeybDZ4/KLveMs3Mzk2xMoU9xKWOV4BLE0xd+kKVokCoDpZuTl33h24NGjmWMEDf4sl/OOGyXRuLDzOGeyG97xRNzKFOjA5oMEpBzbKo58yIrLVogkJ/BjTYPkExs02R1EAYYb2x3jLqIYLCU944ckvg9bqn+cMs1Mik0YaX2fIVjQg8Xd8DjQPyi49jarGjeNOeY5CLyTZRcKmpQDcQ4PmORESpNmCqbnHgTElnb7GlNmWVYyxLbvFvKCSbOagDEhtxNB5iNQdEBSdgoOBFTxx6CA/6c7u2GAxarNvdukD3yYimUosdHzoOD0psyDwQ2N5gYZk8y3zBHWLNFkoc2oTtIAGHFMTZUllEtgkCu0AfV+AiuWRgcmZ//AE8X1OaGvTE8Qw8YU/R/8MH7xYDeAAfnFxLQAtLh6gKG29q9CCfQh8pA7tjXWffdLFQ4t5Kgb2g2zNzLKU3XxqDxANPDwENtejQpV0ihwPBi/EU8I0a7NfAcVa6TjUBVeNE9YHPsJYM+LDeqhpuLmLFkCpGKToEJXmAbxDZFSlXWP5flFj/pgJJFHJPA0VRsnem/dF0uwgrxN1kDkqg+UGmWSqdhA8MeeHWHeZjObZSWGVdReSlibrjCodurjhAzosG8RjqqGbgLVjni/SLwWUAEZEsN3oseUFlWcAjDAnxZt2D8zCvKxd7MyvQfusAwWy3wuJvOTymK8IVu7NiYVXdVa6kkUN04bnJD/lEaGSAU7ld4Dt3dHMSEygUFRFTeb+2jU2kHlugvNJMbfIz3/jjBgnJKVPuv3T+bB4d/o7SVJDOJSqDBzrDiaCu+NPo9inBJJY1ydTYHe2Y51BfLDgG7LZyCLqaJDjFq1BV0ZqNPePzIm71ZkpWg2SUzA6cGHvXQl9UmgUFkkHOoMWVh0QlDAAELY8FVKabNanGLwy3SQUoBUbrhIBSzOE1YUzzYvm/LWvUSoIQn4gAGwKS3BzhT3juZZz3dSJJ35K20WtQUQkMkYUy55woKJyhS6TvCRCiravQXavQtdE++rijyVEmyBipvXuQoUUz7f4I+yIFHu0j/ANp+bY8YdYh/E/qHilbwoUN6iy6Z2YdSZ+ZMHlDVR+Zfn+ghQoXwKyskYn83mEPDFKJFdiPnHYUWeSx9hZPuy+K/8YHazqc0nwjkKJ5AyVL/AJyPzHx7x/IdInrDyw/3T4yawoUVz7RXLwVtpH8Lp4u8OA/iS/yo/wC0KFDLr9xl0OmrOvU0Cm3emHSAyjrp/P8ArChQF0yLoJJSBep8Z80fU9YIj3eCkf8AWFCiS7CyBIH+Q/zEHl+8rhM/zMdhRaxmEso1pn/yeST5w5Zqn83kuW0dhRXLsVkCUNX190weye6OCv8AJf0HSFChpEZCy9b4NO93+n/7CIUKHGfQGUP4SvzzPnEtKRs2/wCMKFBkTyDsn+1wP1g9n9xXE+T+cKFCS/7EfQyzq1h+cfOH2n+TL/MjyhQoH/0hiunLN41MKFCi4c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8448" name="AutoShape 16" descr="data:image/jpeg;base64,/9j/4AAQSkZJRgABAQAAAQABAAD/2wCEAAkGBhQSERUUExQUFRUWGBQWFxcYFxgVFxgYGBYXFxcYFxcXGyYeFxkjGhcVHy8gIycpLCwsFR4xNTAqNSYrLCkBCQoKDgwOGg8PGiklHSQsLCwsLCosLCwsLCwsLCwsLCwsLCwsLCwsLCwsLCwsKSwsKSwsKSwsLCwsLCwsLCwsLP/AABEIAMIBAwMBIgACEQEDEQH/xAAcAAABBQEBAQAAAAAAAAAAAAADAAIEBQYBBwj/xABDEAABAgMEBwUFBgUEAQUAAAABAhEAAyEEEjFBBSJRYXGBkQYTobHwFDJCwdEHUmJy4fEjM4KSshVDosIWJGODw+L/xAAaAQACAwEBAAAAAAAAAAAAAAABAgADBAUG/8QAMBEAAgIBBAEBBwMEAwEAAAAAAAECEQMEEiExQVEFExQiMmGBcZHwobHR4VLB8UL/2gAMAwEAAhEDEQA/ANClMcmqpBgI5MRHOx5NrNGXVrIqKiZKrHBKiwNnhpkx1oauNHOkyvUiAqkvFmqTHPZ4b4mICr9mhezRapkR0yBBWeIbKxNlgU6whQIIBBoQcxFz7PHPZoPvoks8p7Vdn0yFApOqfhViNt0/EH5+cZmfZyM+Ee3aY0Ai0SyhYBNbpPwlmcHKPILXo1comXMSUu4D5EYjiPmNsZaUenY6d8oq9YFoKm0KTiKbRHCk1BxHiILZljBWEEZkmVa3ziXKmb/XrlxivloA2bolS29evpCsqaLiySAReBqPL16qIWkLKJrYDMPhUMcAcwDziHIVk/r16ziwsCbxAJqFA8nqIV3XBUvllbBSOy6H1pozolJUXTVqtiMIvtHaDs6CLktUw0ZS6iocG6KYuKvFlJnSyAoIGAVjmj3hzHlEyTMGAYfCG366Dywjz+XVZZ8Nv+39j0eLT4o01X8/UNLkKNVqCE0phqqoQw2FusGRNSPdSVHMqoHGovwPhHO9SBeUyRmVZBdP8hFBpPtrLQ4li+raaJBYpNM8H2F4TDoMmbmXC+/+B8urx4/Ns1Ht4s6TOnqF73UJ2rOqyRnVJJ2O8VaXjGWCZOtlqSuYVLCTsLYOEJAGKmZgHrG7s01KyoChBPMOQCI9PocUNPHZE4ebUPLO5fgBeMK8YsPZo57NHStFVlcoExy4Ys/Zo57NEtEsgpWRDu9MSzZo57NB3Esi98Y6JpiT7NHRZ4NolkfvzCiT7PCgbiWWqDD2ga0ERy/HlioIRA1IjqlxwqgkGXIVyCQolkBXYTQ9ZaOgQ1kOJTCKYIEw0iBuZBt2Mv227Km1SnQwWmoyq1CS1cAODHJjqwYc0Tcxoy2uz51nyiXoy0llDA0oYAUMxekbnt/2WmSZ6rRKSVS16ymHunMKbAPUH6VxsxAFQdU1G48I6MJbkmXp+gwyaOIlWaY8RpUwAs7AwUSWLjnBZGWUpXr164xd2GWCL+yvP1X0YoLOoZn16/aLKXpFk3UDN3zOQ9ftAM80/Bp7JMkoSTMWElBQeLuFMMyz0ziLau1EuWLskOQLoUaDVU8tQepz2YRUdz3klQ+LEcvTc4zd/wBeucJHHFO0uS6GabjtvoutI6eXNJvKJDqIGQCiCwHFvGsckaNWuWJqdfXulIxAAclRwSMM88Yq5EkrLD16fwjSWOXLkoZSiauU5XsMMHo3KHK5yUfuzRaPkpAIlhkubqhqgJJSrVcPevAi8aM+JIaToO2pVbjKSaJkqfZevopyAMZfSHadQSQmhOG79YX2dz2tqCfiC0l9pST5pEK21yURjKUt8vwerdzC7ndBo7FfxMi2yP3YhpQIOUwMy4ZamRLBd1C7mDBEPuw3xTDaI4kR0WeCw9BifFsIH2UxyJjwof4oFkS0T60hl+GZc4aEtHJ3NldkgTBSHLIJpEN46ibnDXY1kxqQ+WARESZM1YS5zANC2AlqlpLVh8uSDnFepbDfHJc8phrJZYzZbQPu98RvaC8MVaHOMQJJTL3wUSohpnwT2kwU0QfNs4UkpIcEEHDPjSPEO1nZuZZJxQustTqQoBgQ+IG0OxH1Bj26XPziF2k0Ii1yTLXT4kqGKVZKHkRmDFmPLsf2GjOjwJdnIzBz5btsJMtZDjDcYsNI6KmSJhlTAyknVOW5tqTFcVlJfDaPWUb07L07DSEVqX3fWLSzH169b4rCp2UIkSJ/r163xBZKy+lWhiD19c4rtLaPurvfCslj0J9bzB7Mq8G9evW+J9okEyShWLhSDy+eEAovayhlzSMPXpzHe/rtNPKAzJuQ9enMcTY1nWFBh+0QtpeR7PUxadmZ1yfLmfChaCTtcsW5En1WAjRTNfU75P8ASJc+eGCE0A89vr9YjFk/Q9uJaElcM0cvvJMqZ9+WhXMpBPjBFymjDQKOEx14a0PMuAQEowVIhi5RgqENBYRpTHRDiIa0BIlD3hQ4JhQaJtKe/wBY6YGFwaXrAxlKaBrFPWEMo1IdNOHCIaJlYZDE29RobNyEMTjBZiW5QLAcM2sdmYQJMK9WJZAl6BrMd2tDCYIbO95SHCbWGhOEdSli0GyWGmLbCC+0UiICXLx0HKFAUfazs2LZLoAJqXuHb+E7j4HnHlNps6gWUNdLgghjQ1B3iPdECMP9oXZq8PaZYYhu8AzyC+OAPI7Y14MtPayyEuaPOUrYtBACk7vVYbNl1eu/cfpHUTSKYxtNDLexzgzv69c4sbVpK+p8hh6HrpGblTAC8T7IvvFADAYxGimUF2WPaHRl0JnIDBTBW5RGPOvPjFXZphwJpl8o1luN+T3WKlDywPURjZSy9efKAJiblHkld7j6whSnxOP7RxMpjXj8vOCzJooPR3xBz1XsTpMqsaB9wqR0LjwUI0U200jz/wCzy1ak1GwpV1cHyEbBU6jRgyNqTRW2SQuHSp5iGJkFWutIrslh12oiCotTiIU4w+WaREwWThP1YUubSISl0giJlYO4ZMm+0COxAK4UHcHcU4mecFkzmJxwgM1izQ9QdsnEUlVi73KBplkmOy5ZJaC4DiYlgchINW5wVS3HDGISyXLbYNKBKXiBsMhWtXOkBXMZucFljV3s/wBIb3LpfZjC2DcIUbfDCHjqBSuIFIl2XRExRJuKY1c0HUw8U5dIKt9EWQS/CHqoYkTrJMReLEUB/lrmg5U7p67sYp7XOmIT3ie7nIIdK0koBywdWBcEYiL1psj8Fm2RZTBSmMcCqeEZgduUpLTJSkncXHQgGLCw9pZEwslY4Gh9cIEtNkj4FUWXCfOGzkggpUAQQxBqCDiCIfInpVgQ4yz6QKe+yrxn6dMW/U8g7W6L9nnqQMAQU5uhQdL8BTlFFfJj0f7S9GX5aJwxQyF8CTdPIkj+qPNlIMdbFPdFM143cQsuSSYvdHKSgRn0zSInWWaTFjJNWjRWW0Erc1eIfaGx9zNCgKLAXwJxHz5xP0LYSsgD16+W4xr7Noxy5LBgkb0itepijJlWNWxtHpsmpzbMa48/ZHmsxWB9esYdcePSdDfZcbcqZeAkpSu6Vpe6tJAU6EEMVXS2QeK3tZ9mc3RrLKxPlH4gLqk4OVoqycBeBIch2cO8JblY2owPDLbdld2EnXbQ2SkqHMMof4mPQWo0eW6M0glFolFIYBaSd9WPgT6w9PRVTcYyahVKzGxGZBguhiIuWYJLVh0jOAJMmMwMGCukRZtS+yCS1uOEHwEMhTwr0DC2pDpYpAAGMKIpmGOQQjFWcFSUjal+lY4NUpJ38tkNs83Xbdd6AtB59AHyo+/00Ut80VjStiCNkCma2GGMdQCUuduO31844qZdp+ZucFINIbLUD0jsosKYYQPR6Xves6jwh82zkJG5WPrhBfdEaRMSqoTmx/aJFisJWopBaleG3xDbzAtFaOM6bmEJFVbG2b41Fq0OhaUgAgJqkOQl/vKaqi1KnONGDT76lLoshi3cnLNYJUlmqofEoeVGEPnLBwY839frFRP0DMlh0Xnq/dzFJJcN7qmpTJQOwuAY5Y7AsIIU6ksyUgXVpDvrzEmisAyadWT01GMVSNUeOEietiktgDd8vqOkY2YWXbQPdvylADATFyHWQ+Z1Cd9Y0lstvs8ta5lb11kAVUqoQlO1RJb9ozNuUiVKUmcoomTVrmzCkd4ErXgiiklV1ISkM73TSGRJHnWnKrLBnNMMCBdwiul2BSjqgvu/SNdYeyirRP8A4cyXMlByVoagqdaWTfQaOx2tGvVoFMpDJISN2J4nExZKdcIpjj3cs8sl2i0yKi+w2gsOuGOWyNZo/tuhkCa4vAEKLUOBSSMQCDVn4vFzM7Oz1glCFlO0hh1MUVv7IkoIWhlO4Kd7PTDFIjPkhHJ9SLHjtUX0+WidKUCykTBXeDHlHaXQK7LMIIJll7i2xGw7Fbou7HpCbYJgCnXJJqk+Y+6oePjHoUqXLtCEqF2ZKmAUIBBGDEH0GjFzp36pme3jfPR4YJYFSeWcHs86tI2HabsEEX5lnBupqpGJSMyl/eTuxG/Kt7I9m0zZspU5QEsrAbFw4D1ozxp97Fx3G3Bjed1H/wARtexPZ6YuWJhQsgijJJAG9s2rwaNKuSG3RquzU2XJmzJCfdKUTEAl8rkziXSD/VGatWrMWjNKlJ6EjyjnaiD+pv8A0ep9nTjFvFjVJJO/LvywJ7UzLLJXKkJKp89SESQA91ZdJU2D1Sw2s9AYmzuxdlsNmVa9ITp1onAOV94pipVDLloUWUFVBC3Cg7gCkQbApEq22WZNYJEwpc4AzJa0pJOQvNWIH2xaY760pkJLokpBIFXmLqXG5N0f1GN2ld4kcj2pGtS360/6Hn06TLmTv/TS5qQtepKUQshzqpSoMVYsHD4VOMeur0HPlpSqbLKSEpvFLKDsHqnfGc+ynQKZap1vnn+FZkm4fxlNTXEpTQDbMGyM12k7TTrbaDNmk3QXlywaS0jBI2HaqhPRny4lkXJyJYlI38R5iavvjB2LtFPllOsbrhwrXDfLrGksvaxExpa2QovdLulR4/CdxpvjFLBOHPZRLFKPJbIUWMdsyyG8Y6jCuLF4JZgyh05RTfBXYOaS5GyHy1EDdSCzFC8SIHKF0tlEsG7gdcORhQ1KSMIUSwbmRJMzXfC6f1iRfKwQKmim2jD5xHlgunf+/wA25QSVO7uY75H9uohGM6HLUe6pgFeDCGrwU1WZuDR21TmlsnMmFJId9w8GieLAqGWeWwHAfX5iJM+WosmjqUEjiSGp1eBGaCQcvVIBYtKBVvSD7stnG1Rqf+PTW3xdhx+8mgpWzdaEkhFmSsAssghg7pNQafhu81GLeyW2ScVAH8Tp84odCaWRICZFoKpaJepJmKBMuZKBPdnvALoVdughTFwcYtp+mrER/MQrch5h5BAJMdevQ3JpILb1AkIlMpStmAGZJwir0rpBFnQEklRLhKUi8tamdkJGJ8AMSBA7NpJZRMElBkArA72egoupoHTLJCllyWdkhiSduWt+mZUgkoUtcxQZU1ZeccaAkMgAhYCEgJC5JSoKC3gpAc6D2qaUK76e3fVCJYN5MgKN0sQRfmnAqBH3UkEi9h9LWszVFqvRuJYigFOAAprIBYjukdNGYcRydqgAsD8LMwOKLqS/dpIFYpV4ufFjuGJD9YvjGuTJkyXwj077NdBS/ZFX0AlSwC4rRAwq7OTs5RqdGaHlJWslAJCgQVB2BGQJLYcYp/s/ITIWjBiFYM9GJFSDUZGL6xTx3ix+EHLJxGeXZrh9KJFpS4Y4RRW/RqFOG9eqdYsrRafXr1WK6dN9evVTAHMZ2j7Iy5iSGxEYDs7b5lgtZs0z+XMUGejKPuqGwGgPLZHsNrU4IjzX7SLCmZLRMZpiSxyJBBKSNuBP9ULKCmtrEnG0acH+IWz+sZHSlmlyZ5IATKWlbDABRGs2zF4vey2ku+ky1q9+7dUdpDAq5ivWD6Q0OifLXLUKEAg5hVWI6tzjkJ+7nTKcGb3M3z3wyjsPa46ky+krlEhVRrINF5uXACv6YstOaYBmiaCCFgOxfWAAPUMesedW3RS5EwpWN4IzG0RJsdhUvBJGy8pCH4Xi8a8kd8ao9Fpc8cMlkUl/pmztNvlzpZRNYpUKv1xFQQcxsjGW+SZa1kTCpD6pUDrUqL7EEj3au7ZRDm6YWh0pSynKVA1UGozuz8IsLFpAFYlkKCmFAHSNUFjnCYoTw8mzUZdPrGo8J+v6+C+/8yP+lS7GJakEzCtSywStLlSQD8RvXc/9sFqtFFOmAUTSgO/M+bGIa1omTFPqykkkgMl8glIb3lEHKgEMkz992uFSGalRXwNI3RlfZwMuNQfyvj/Hn9PQuNFzbyrhSFEufrww4RzTOj0oNM6h9l0ljAdH2zu5iLxGRcYNg4bnBO0lvvTdR1FWqgZudWHKS87JaXUtFxZdnCTmzDVO1gegjSlYBHBucef9mpJ9pkyZawCFAqUcDksj8N28kbabY3loklKlJWGIHHxjn6jGoyteTJkhzaJKEE03iGFdTufxwh0ucBdUcGH084baEVJyU/rxjIiigkicQkBoUPlgACFAsfaQJiGQThWnTGBTKgKFcz1r63wS0qqOfm1fWcPCSgs2ZDbyx+URMrujoKSQMgX8m8D4QwzGJAwq3AwUpTcBzwH9WD9IZLls96hYgDeGbygWLdg1gd2lsVFI8f1im7Q2P2O1OkkpmJBriC4JBIFXN054Z4G+s6iZqEgDELD1FDeFOUR/tJsbSZajUhRc/nF7lUGOloVXLNEI/K2TtB9tylLXuO//AJAP/dxGAnWj7QyG1mBKTTVoUrzBIxSMo8blWwjOL/QWil2hYDsBVRPugOcRnUs2bEbI6TikFTk+EX9q7Uqm2eaXJUJkm8GclEyziUqj1qFcyMHEZw2afN1iFOak1e8QQThmqWlXE743Nl0dJs6SmWgEm65JBKrpBDpONchgYmf6psV4t+mcV+8rot91f1M84TYWNQc8jhjhiaFXNET5E25XD0cGxqFf2xtV2xEwNMSlY3iu2hFRhGa7RaJShJXKN5GYNSni2KWCQ4qyAlql3jl8MSWHyi67Ldq0SZqXLIULqtrHOgDtjRJr8TRrZmlAia94VBGL47ht2UG2PENHWaZNWWUESwRfmKqkNkB/uK3VA4Vj03sz2ns6Zfs4AKqC9MZZmBNLiycCHwFA4GMJNeUPidKmaVWkgc/WHDDygftD8PWzmIgTrJIX8JlK2oJA5pNOVIhLkzZfukTU5NReXwmpL7CYrLyylyDNmhAoDVR2JHvH5cTFP29tSVSJmqhQQU3QpIUALwS20BjgGixs1quS1HBczHGiRgmvU8oyHbi3gSgj4llyPwh26k+EFdgl0R+ys5IumWCEKC6Gt1dTdfMM7E5M8Xk5XvNiC/0HnGR7HTT3ZDs02WR/UWOWwb41F8g3SKqx8fXKObq4VktGCa5TK3tXYgqSZgAKpYSsbboYqT0L/wBMY+2TwpN+WWdwdoIxB3xvUMb6ccMdhDHz8I860ho5UidMlXgGOeYHukPuPiYt00uNrLMc64O9nNChcy/NAUhORJZath/CBU8QNsA0/pUKtClWdCZICUpaW6QojFTPR6UDCmG2ym2i5ZtU4hqbSdbxeMsHfHfXPpGvs1xlXKCyHdzU5g0LnZEpM1Idwrg/nEW8AKpxwL0gU+1lTbBT9BDBCLtar7k8MsNkSLNazVZLqUClG0A0URvI1eBMV6C/z2ARdaD0UueVKQkkJYAOKO7UJ2D08BtJWxW6Nb2W0BZ5ln7xyqa4vkkpKNyQk4Vd6v4DRolkHEqDNrFzTImA6DsKZEkIo5IKzvJryDN+8GmSSS2DqA60aOTObcnzwYpTtteCRIrLY4gK6H9SDB5jKUiuA8ifP5xFs0wX8/iHy+kcFqZRxYADoA/yiqrBQecSFFmZz5woilYU5KmJJLc4UNQbrycmLBO0Ah+RHzJPKJNoF5NKEKrxCS/hEWUhlE7AkHidU8c4NJtGsXZ8OLD9TFbXoUtehGWvWYYBQPJyfmI6iaS6jv8A0PnD5aRQnMJP784AT/Dpi5HQYHZjD9jUXfZyQPaUbNY7QxBPn5RF+0GYF2Lei7/xU3kowWwWi4pEwH7p5MoP1fpFP2rtQKZyclBR5s48R5Rv0j+X8mnD9B5pZi6ufrP1tfH0/RUoSJCUUBICl8W+Qo26keZ6IUDPS5cXk78xxbr1j0Lv+8mN8I1lVyfDiS3QxvySsfGqNDYZ9xHen31D+GMbqTQr3E1A4k5iOTNIhf8AMQle8iuRxEUemNOplJvrvM7aoJalOHu50jMaS7QLmqnSAAkXFKQpJN43QJgq4oUO43wiTZY5JG9MiymoM2WdxC076Eg+MRVWUP8AzApJoWBfhdzHqsZjsdar1nu/cUocjrf9jF4qYw5jbAap0RO1ZSdqrOJbd0CJZGqHcp2pDCm1wCS5cxlZNuKT6HzpmNzk44bfTcm/IWPusroWOO7jHntqFfR8iaRbCVqimcadm80P26ISEzdcAUUKKZvENVuOyNBJ7TyFf7jbiCDzYN0jx9FoI9et/WJVmtZBG4jwf1yiOCCsrPSNJdsEIcS9YkXkqLhFXD3TvSYw2lNIqmqJUSScSfXhCmy1ESvyr/yH1PWGexm9EVRBJuRd9lEsibwCuYdo1MpQKxewYjYwH0ii0MRLBTmoN4jwbH9ouZqnmttCh0BHrhHN1XMimXKSDyaFW0qY9CQPKMn2+sSVXJzPUpORwvJ/7+EaOzzDe3tv966z9POM52vtbi6KA3SRvijFxNMfDilJvb4V/sZKXpVIQUXSxIJfbAJqKuKp3ZZ1iMqzm+cG3kRNlqlp95bnYn6mOmXJ7eivtEwndsEAAJObxqtHaO9pVdRLIFHUThyYucY1Fn7BWYAXwsn8zPy+kVZNRDG6Z0tNoc+pjuguPuYTQ/Z2faKSkEjNRISgUfWUaDCNV2e0daLNOShclaBmVAgNtfAvk0aPQ3Z1FnWpSFqKSLt0s2I2Y4RpLTpJU6UJMxtX+Ws0LjBJU7MRTjd2RllqlJuK6L8vsrLHA5V83Nq/H2KmeoByMg7HYQ3zB5CHrtRUzZNyqa8QGMDtM7Ij3iOuUNEllVqAEc9QA84y0jzNV+oQai1c25qA+ccJvXq5A7jd/RJ6QRYoSdgr4U5mIKwyb34h0IP/AOvCClZFyXVnlpUlJIqw8KQoKLS1Lr8GhRn23yVlKmhO0APWhYjzd+YhBLBRdtbgWy8KwWUm87YpDHqD4VMNE8OHypzIP1Phzussts62q+2nRJ8jXlAhLLcSP8Wf1uiYlYut7wdiN+ANeXUwMEBAU4JAcb9vJ4G4CbEZpMtLAUSoHYz49RFXY7f/ABFlQCrqMFBwSpSQHBxpePKLGasPxKB4kN4xnbULk1RGCkh2yIVh4n0I26WXaNGCXaMtLtyTNF9EssRW4Eqx2pKa743JShIJluA7kPe51BPjgY8ytExph4n1iI2GiNLXkA5hgeQp1HzjoSL4hp1lV3neIUA5LtRRBuhrxdLAJLOPi5xWd0tJC1y3W6WUylEggJKRdN0AB2Bo1AzRYz5twuPcJ/t3HdshybTA3Boi6EtUuSopQFa6kJ94LSMG1gAQdcDj439onRBlFKjkSK4XiD0p+kSZ0q8Ge7xrnm2EBu+SRCW+cO6mH8JHUt8487tiq/v8xGw01aT3ZQxCnF4iqWZw5TUPjUDjGPXLKlev1+cNBiT54GyZJJ9evW8Ro9Hdn6AzDdH3fiIPlT5nOH6L0eJQC1e/kPu4Nz8t8WaB8S6bAcf6vpElO+gxjQYTEy7pSlgAa0Ual8chBpNrRNLLYjbmN4iP7fllshs2VJYKTeSp9YOGI3bDFbHYzRqSu1KTT3VgcE4HmpuQi3uUvk1SokjNlDHqMIz2hputNnbSq4PwJO/I16ReicCVOaVNfxEH5GMOdveY53fBKkoBSEkkErptBqD43YznaKS4W9SEp8Ev9Is5NoNU4qUQ3NkghsTUxQq0neSVEA3rzjJqhujDlFSUk7R1vY+NSyT3f8Wv3MjaLOFVekHstiCBfUClPB1q/KMAN58YsZaUhWogBRwxWeQJPlF9o7RCEDvbSoXRW6S/95GP5RjnsjepuTqKLlpIYFeWV+iX8R3shoa2TlJXISmzyh8aw94ZuGvTPADaI1VplzZy+7sA9rWKTFpRdkoOY70zLpL/AAgltsRtHTvbJaptpmGzaPTUh7i7Q2AURVMt6XU1OA2hmlPthmMJGj5SZElIupUUi+QKAIRVKByJhpYYS7QIa3Pj+iTX8/p+C5/8Q0lLRfmqsEsfimzE/wDK63jGaX2vZfdz0oxKb0uYmYhxs2jeH4O4gln7J261Dv7X/BQambaplw12AuquxhHJmiNFy6TLRaLSpsJEtKEcL017w3wktLjaqi7H7T1EZXJ2PmafkpoZrY3SUrYFsyU0G/CLKRaQrAg3sNlTRjzblGSnzJaJiylCzJpcTNuLWDtvBIB+KjPUVNYFo3tamTqpRellYVcKNZDEF5a3D70kMXBxrGb4ZpUjL7QhDPJ54NW+11+fybEEKTiwAAI/ESWI3BgYHLF5Kdxc8t2eKYBZbYJgvyyCA6mxwJGsNt1nB2xYplJBvJoA9MrqqqbbTDdGdvb2cRuhTJYUXcYDPcN0KHJtQTqmWCRR3bCFC/P4QtP0IhnBAUXYk+DOlvvYNX9YHIXVJX8SqAnG6kmp/tHLdEdci8hhS9QDFizfQ84fNDy0F/ukcTqsf6gA++J0GqEm0KQpjQknq9fBzHJlqukUqCelBXkcPxGH20MUDMpvKOBYU6m6Ir1rKlNgSTvYhiBwoeggrnkKth1Wi+kfmungSfIknlFZpC06pJDnEgVLh3G+rRIEwhIBBGs3MKJHgf8AkIBaJd5WxJBJOz7x8TzaLYPa7HjcWef2tesTzg2jtJmWaYZjIiLfS+gwXWmgIcDYq/hwIBPMRTr0QsAnYlK+IOLcCQI6cckZI1KSfJprFpILNKvQpONaVHWJU2QhBusonYTQbmGPOMeqSUBBDuQ53E4fLxiSvSc2+WKsE7/hTt5xKGs2MieWYMBsAYeESZltRKGsXV90c/ebLGmNIxSNKTiWBLlg2HvFhhk5Z4Eu3qBr++/yPTZE22LJky121feFaVEKOJG/IioUOo4YRYaNs4WO8UAkvQpDAkVdSXILFqhoz6J7msaVE1kJAyT+8GXAI/cntdYqN5WWwcA+O+BTLW+frrAJtpvNuDPwqTAUEkjYS3D0IS0NuRI76BzppIZJYmj7Np5DxYZwM05t44Ab8oNKQwO0gjg3wg8qnfwhJTpCynSJktISgAYXLoGxgw8/CCotAF6uJHgP0iDOmZpybxDh97+R3RxSjdd6EjkwIP15iMlGai7sE3+NJNaKGGJLhmfNxTjFDp/RyBOJlzZctKzeKFOE1NVySaKQS+qSCk6pwg5Ubu9iNjVy5M0VOlLSVhpoBqXJDpKqaxAqlZcOpOL1D1jRhqmmadPNw6dMIrScmzjVWFHcxUd1Mt1BEWz2xdtmC+4kpL3du7ed+QipVYpZqEqI/AsKHiL0TZGlO7FxCFA4Bw1ee+NPXRe5N8stO1On1z1Is0v3EFICU4KXgKbsBxj0Ds0LHoiyifMQmdaiCEVDlRqUoJohIeq8T0THmPZmzEz+8VW6Cp95p5PDtOaVmTrQoB2QQhIyH7kGJYtlx2k7ST7ZM7y0zLzVSgUloeuqMsq4nEmK2y2/a247PW0RClW5xeUAWapHTjh4Q+fpIEUSRvNB0eGGLvuErDhddhb5/WJv/jV5AX3iQTuZ+Iz4xkjpE7Ma0D+eEWlkt6lJCUX1qu3mokAAkF+fnAsFjplqNnU8sqCsHBdO8ENrDcY0PZ7tH3yhLUkBV0hJBoWSaNkf12CMfb7OogKWtKXdkjXLBnLp1cSBQ7dkG7PSFCalaVOAtNSCK1LcSPnFGbHGcW/PqVZIxkrNxa5qVLJvgHOhxFD4vCiDa5Uy+WQog1cB8a4tvjkYEo12ZFVdl2nCtFEXhuwBIbDIwKYzEszlLAUZ1hXLWJO5xBLFLJmqel1L9HIG/AdI6izGYgH4k48gQkjmkU3iKGkmV9MHa0uCCBg6DsxJHWvOAzJQSsUB/Qgg8a8yDtid3JuVAeo3PdBrtyHAxGk2YmazuKpcnIM53F70RdAXRDtNkKnS7OVkH8WrXiwI4gQyfIKwQKEkgjc7uObHlFtMs2rwMwHa7U51aGJkEMauAaY5FVDwg7iJmaGjzdYO4Kg3AAhunjDF6PBJpglQ5KJJHUmNAiz64qGAJpuy44dRDTZQQVENeybDZ4/KLveMs3Mzk2xMoU9xKWOV4BLE0xd+kKVokCoDpZuTl33h24NGjmWMEDf4sl/OOGyXRuLDzOGeyG97xRNzKFOjA5oMEpBzbKo58yIrLVogkJ/BjTYPkExs02R1EAYYb2x3jLqIYLCU944ckvg9bqn+cMs1Mik0YaX2fIVjQg8Xd8DjQPyi49jarGjeNOeY5CLyTZRcKmpQDcQ4PmORESpNmCqbnHgTElnb7GlNmWVYyxLbvFvKCSbOagDEhtxNB5iNQdEBSdgoOBFTxx6CA/6c7u2GAxarNvdukD3yYimUosdHzoOD0psyDwQ2N5gYZk8y3zBHWLNFkoc2oTtIAGHFMTZUllEtgkCu0AfV+AiuWRgcmZ//AE8X1OaGvTE8Qw8YU/R/8MH7xYDeAAfnFxLQAtLh6gKG29q9CCfQh8pA7tjXWffdLFQ4t5Kgb2g2zNzLKU3XxqDxANPDwENtejQpV0ihwPBi/EU8I0a7NfAcVa6TjUBVeNE9YHPsJYM+LDeqhpuLmLFkCpGKToEJXmAbxDZFSlXWP5flFj/pgJJFHJPA0VRsnem/dF0uwgrxN1kDkqg+UGmWSqdhA8MeeHWHeZjObZSWGVdReSlibrjCodurjhAzosG8RjqqGbgLVjni/SLwWUAEZEsN3oseUFlWcAjDAnxZt2D8zCvKxd7MyvQfusAwWy3wuJvOTymK8IVu7NiYVXdVa6kkUN04bnJD/lEaGSAU7ld4Dt3dHMSEygUFRFTeb+2jU2kHlugvNJMbfIz3/jjBgnJKVPuv3T+bB4d/o7SVJDOJSqDBzrDiaCu+NPo9inBJJY1ydTYHe2Y51BfLDgG7LZyCLqaJDjFq1BV0ZqNPePzIm71ZkpWg2SUzA6cGHvXQl9UmgUFkkHOoMWVh0QlDAAELY8FVKabNanGLwy3SQUoBUbrhIBSzOE1YUzzYvm/LWvUSoIQn4gAGwKS3BzhT3juZZz3dSJJ35K20WtQUQkMkYUy55woKJyhS6TvCRCiravQXavQtdE++rijyVEmyBipvXuQoUUz7f4I+yIFHu0j/ANp+bY8YdYh/E/qHilbwoUN6iy6Z2YdSZ+ZMHlDVR+Zfn+ghQoXwKyskYn83mEPDFKJFdiPnHYUWeSx9hZPuy+K/8YHazqc0nwjkKJ5AyVL/AJyPzHx7x/IdInrDyw/3T4yawoUVz7RXLwVtpH8Lp4u8OA/iS/yo/wC0KFDLr9xl0OmrOvU0Cm3emHSAyjrp/P8ArChQF0yLoJJSBep8Z80fU9YIj3eCkf8AWFCiS7CyBIH+Q/zEHl+8rhM/zMdhRaxmEso1pn/yeST5w5Zqn83kuW0dhRXLsVkCUNX190weye6OCv8AJf0HSFChpEZCy9b4NO93+n/7CIUKHGfQGUP4SvzzPnEtKRs2/wCMKFBkTyDsn+1wP1g9n9xXE+T+cKFCS/7EfQyzq1h+cfOH2n+TL/MjyhQoH/0hiunLN41MKFCi4c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13" name="Picture 12" descr="prevziať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3933056"/>
            <a:ext cx="3240360" cy="2427142"/>
          </a:xfrm>
          <a:prstGeom prst="rect">
            <a:avLst/>
          </a:prstGeom>
        </p:spPr>
      </p:pic>
      <p:pic>
        <p:nvPicPr>
          <p:cNvPr id="18450" name="Picture 18" descr="http://www.lukasport.sk/gallery/big/lopticka-hokejbal-makk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3717032"/>
            <a:ext cx="2801557" cy="264874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Rectangle 3"/>
          <p:cNvSpPr/>
          <p:nvPr/>
        </p:nvSpPr>
        <p:spPr>
          <a:xfrm rot="20474207">
            <a:off x="-183207" y="2875002"/>
            <a:ext cx="951042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6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ĎAKUJEM ZA POZORNOSŤ </a:t>
            </a:r>
            <a:endParaRPr lang="en-US" sz="6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80</Words>
  <Application>Microsoft Office PowerPoint</Application>
  <PresentationFormat>Prezentácia na obrazovke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6" baseType="lpstr">
      <vt:lpstr>Office Theme</vt:lpstr>
      <vt:lpstr>Volám sa Michal Tomaško. Mám 15 rokov a žijem na Slovensku.</vt:lpstr>
      <vt:lpstr>Snímka 2</vt:lpstr>
      <vt:lpstr>Snímka 3</vt:lpstr>
      <vt:lpstr>Snímka 4</vt:lpstr>
      <vt:lpstr>Snímka 5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Volám sa Michal Tomaško. Mám 15 rokov a žijem na Slovensku.</dc:title>
  <dc:creator>Mikuláš</dc:creator>
  <cp:lastModifiedBy>student</cp:lastModifiedBy>
  <cp:revision>6</cp:revision>
  <dcterms:created xsi:type="dcterms:W3CDTF">2014-01-08T19:05:32Z</dcterms:created>
  <dcterms:modified xsi:type="dcterms:W3CDTF">2014-01-09T11:47:44Z</dcterms:modified>
</cp:coreProperties>
</file>